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DM Sans Medium"/>
      <p:regular r:id="rId18"/>
      <p:bold r:id="rId19"/>
      <p:italic r:id="rId20"/>
      <p:boldItalic r:id="rId21"/>
    </p:embeddedFont>
    <p:embeddedFont>
      <p:font typeface="DM Sans Light"/>
      <p:regular r:id="rId22"/>
      <p:bold r:id="rId23"/>
      <p:italic r:id="rId24"/>
      <p:boldItalic r:id="rId25"/>
    </p:embeddedFont>
    <p:embeddedFont>
      <p:font typeface="DM Sans SemiBold"/>
      <p:regular r:id="rId26"/>
      <p:bold r:id="rId27"/>
      <p:italic r:id="rId28"/>
      <p:boldItalic r:id="rId29"/>
    </p:embeddedFont>
    <p:embeddedFont>
      <p:font typeface="DM Sans"/>
      <p:regular r:id="rId30"/>
      <p:bold r:id="rId31"/>
      <p:italic r:id="rId32"/>
      <p:boldItalic r:id="rId33"/>
    </p:embeddedFont>
    <p:embeddedFont>
      <p:font typeface="Forum"/>
      <p:regular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Medium-italic.fntdata"/><Relationship Id="rId22" Type="http://schemas.openxmlformats.org/officeDocument/2006/relationships/font" Target="fonts/DMSansLight-regular.fntdata"/><Relationship Id="rId21" Type="http://schemas.openxmlformats.org/officeDocument/2006/relationships/font" Target="fonts/DMSansMedium-boldItalic.fntdata"/><Relationship Id="rId24" Type="http://schemas.openxmlformats.org/officeDocument/2006/relationships/font" Target="fonts/DMSansLight-italic.fntdata"/><Relationship Id="rId23" Type="http://schemas.openxmlformats.org/officeDocument/2006/relationships/font" Target="fonts/DMSansLigh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DMSansSemiBold-regular.fntdata"/><Relationship Id="rId25" Type="http://schemas.openxmlformats.org/officeDocument/2006/relationships/font" Target="fonts/DMSansLight-boldItalic.fntdata"/><Relationship Id="rId28" Type="http://schemas.openxmlformats.org/officeDocument/2006/relationships/font" Target="fonts/DMSansSemiBold-italic.fntdata"/><Relationship Id="rId27" Type="http://schemas.openxmlformats.org/officeDocument/2006/relationships/font" Target="fonts/DMSans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DMSansSemiBold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DMSans-bold.fntdata"/><Relationship Id="rId30" Type="http://schemas.openxmlformats.org/officeDocument/2006/relationships/font" Target="fonts/DMSans-regular.fntdata"/><Relationship Id="rId11" Type="http://schemas.openxmlformats.org/officeDocument/2006/relationships/slide" Target="slides/slide6.xml"/><Relationship Id="rId33" Type="http://schemas.openxmlformats.org/officeDocument/2006/relationships/font" Target="fonts/DMSans-boldItalic.fntdata"/><Relationship Id="rId10" Type="http://schemas.openxmlformats.org/officeDocument/2006/relationships/slide" Target="slides/slide5.xml"/><Relationship Id="rId32" Type="http://schemas.openxmlformats.org/officeDocument/2006/relationships/font" Target="fonts/DMSans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Forum-regular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DMSansMedium-bold.fntdata"/><Relationship Id="rId1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d0a689347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d0a68934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d0a6893472_0_8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d0a6893472_0_8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3d11b7d10e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3d11b7d10e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3d0a6893472_0_7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3d0a6893472_0_7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d0a6893472_0_4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3d0a6893472_0_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3da2372bea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3da2372bea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3d0a6893472_0_6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3d0a6893472_0_6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d11b7d10ef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3d11b7d10ef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d11b7d10ef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d11b7d10ef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3d0a6893472_0_6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Google Shape;521;g3d0a6893472_0_6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3d0a6893472_0_7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3d0a6893472_0_7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d0a6893472_0_6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3d0a6893472_0_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228600" y="457200"/>
            <a:ext cx="8686800" cy="22806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9pPr>
          </a:lstStyle>
          <a:p/>
        </p:txBody>
      </p:sp>
      <p:sp>
        <p:nvSpPr>
          <p:cNvPr id="11" name="Google Shape;11;p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3" name="Google Shape;13;p2"/>
          <p:cNvSpPr/>
          <p:nvPr>
            <p:ph idx="2" type="pic"/>
          </p:nvPr>
        </p:nvSpPr>
        <p:spPr>
          <a:xfrm>
            <a:off x="228575" y="3005550"/>
            <a:ext cx="1636200" cy="7746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4" name="Google Shape;14;p2"/>
          <p:cNvSpPr/>
          <p:nvPr>
            <p:ph idx="3" type="pic"/>
          </p:nvPr>
        </p:nvSpPr>
        <p:spPr>
          <a:xfrm>
            <a:off x="1149025" y="3909225"/>
            <a:ext cx="15435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15" name="Google Shape;15;p2"/>
          <p:cNvSpPr/>
          <p:nvPr>
            <p:ph idx="4" type="pic"/>
          </p:nvPr>
        </p:nvSpPr>
        <p:spPr>
          <a:xfrm>
            <a:off x="3525075" y="3005550"/>
            <a:ext cx="15999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16" name="Google Shape;16;p2"/>
          <p:cNvSpPr/>
          <p:nvPr>
            <p:ph idx="5" type="pic"/>
          </p:nvPr>
        </p:nvSpPr>
        <p:spPr>
          <a:xfrm>
            <a:off x="5271025" y="3005450"/>
            <a:ext cx="1118400" cy="16821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7" name="Google Shape;17;p2"/>
          <p:cNvSpPr/>
          <p:nvPr>
            <p:ph idx="6" type="pic"/>
          </p:nvPr>
        </p:nvSpPr>
        <p:spPr>
          <a:xfrm>
            <a:off x="7796850" y="3003650"/>
            <a:ext cx="1118400" cy="1673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8" name="Google Shape;18;p2"/>
          <p:cNvSpPr/>
          <p:nvPr>
            <p:ph idx="7" type="pic"/>
          </p:nvPr>
        </p:nvSpPr>
        <p:spPr>
          <a:xfrm>
            <a:off x="230525" y="3909225"/>
            <a:ext cx="7746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19" name="Google Shape;19;p2"/>
          <p:cNvSpPr/>
          <p:nvPr>
            <p:ph idx="8" type="pic"/>
          </p:nvPr>
        </p:nvSpPr>
        <p:spPr>
          <a:xfrm>
            <a:off x="2838375" y="3909225"/>
            <a:ext cx="1368300" cy="774600"/>
          </a:xfrm>
          <a:prstGeom prst="roundRect">
            <a:avLst>
              <a:gd fmla="val 19797" name="adj"/>
            </a:avLst>
          </a:prstGeom>
          <a:noFill/>
          <a:ln>
            <a:noFill/>
          </a:ln>
        </p:spPr>
      </p:sp>
      <p:sp>
        <p:nvSpPr>
          <p:cNvPr id="20" name="Google Shape;20;p2"/>
          <p:cNvSpPr/>
          <p:nvPr>
            <p:ph idx="9" type="pic"/>
          </p:nvPr>
        </p:nvSpPr>
        <p:spPr>
          <a:xfrm>
            <a:off x="6535600" y="3008850"/>
            <a:ext cx="1118400" cy="767700"/>
          </a:xfrm>
          <a:prstGeom prst="roundRect">
            <a:avLst>
              <a:gd fmla="val 2011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 Alt 2">
  <p:cSld name="CUSTOM_4_1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"/>
          <p:cNvSpPr txBox="1"/>
          <p:nvPr>
            <p:ph idx="1" type="body"/>
          </p:nvPr>
        </p:nvSpPr>
        <p:spPr>
          <a:xfrm>
            <a:off x="2857500" y="1803950"/>
            <a:ext cx="3132000" cy="6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39" name="Google Shape;139;p11"/>
          <p:cNvSpPr txBox="1"/>
          <p:nvPr>
            <p:ph idx="2" type="body"/>
          </p:nvPr>
        </p:nvSpPr>
        <p:spPr>
          <a:xfrm>
            <a:off x="232075" y="1803950"/>
            <a:ext cx="2094900" cy="6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40" name="Google Shape;140;p11"/>
          <p:cNvSpPr txBox="1"/>
          <p:nvPr>
            <p:ph idx="3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41" name="Google Shape;141;p11"/>
          <p:cNvSpPr txBox="1"/>
          <p:nvPr>
            <p:ph idx="4" type="subTitle"/>
          </p:nvPr>
        </p:nvSpPr>
        <p:spPr>
          <a:xfrm>
            <a:off x="232075" y="146117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42" name="Google Shape;142;p11"/>
          <p:cNvSpPr txBox="1"/>
          <p:nvPr>
            <p:ph type="title"/>
          </p:nvPr>
        </p:nvSpPr>
        <p:spPr>
          <a:xfrm>
            <a:off x="228600" y="399332"/>
            <a:ext cx="2834700" cy="6120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43" name="Google Shape;143;p11"/>
          <p:cNvSpPr txBox="1"/>
          <p:nvPr>
            <p:ph idx="5" type="subTitle"/>
          </p:nvPr>
        </p:nvSpPr>
        <p:spPr>
          <a:xfrm>
            <a:off x="235800" y="4357700"/>
            <a:ext cx="10083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4" name="Google Shape;144;p11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5" name="Google Shape;145;p11"/>
          <p:cNvSpPr txBox="1"/>
          <p:nvPr>
            <p:ph idx="6" type="subTitle"/>
          </p:nvPr>
        </p:nvSpPr>
        <p:spPr>
          <a:xfrm>
            <a:off x="232075" y="2526010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46" name="Google Shape;146;p11"/>
          <p:cNvSpPr txBox="1"/>
          <p:nvPr>
            <p:ph idx="7" type="subTitle"/>
          </p:nvPr>
        </p:nvSpPr>
        <p:spPr>
          <a:xfrm>
            <a:off x="232075" y="399371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47" name="Google Shape;147;p11"/>
          <p:cNvSpPr txBox="1"/>
          <p:nvPr>
            <p:ph idx="8" type="subTitle"/>
          </p:nvPr>
        </p:nvSpPr>
        <p:spPr>
          <a:xfrm>
            <a:off x="1324825" y="4357700"/>
            <a:ext cx="10083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8" name="Google Shape;148;p11"/>
          <p:cNvSpPr txBox="1"/>
          <p:nvPr>
            <p:ph idx="9" type="subTitle"/>
          </p:nvPr>
        </p:nvSpPr>
        <p:spPr>
          <a:xfrm>
            <a:off x="230577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9" name="Google Shape;149;p11"/>
          <p:cNvSpPr txBox="1"/>
          <p:nvPr>
            <p:ph idx="13" type="subTitle"/>
          </p:nvPr>
        </p:nvSpPr>
        <p:spPr>
          <a:xfrm>
            <a:off x="230577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0" name="Google Shape;150;p11"/>
          <p:cNvSpPr txBox="1"/>
          <p:nvPr>
            <p:ph idx="14" type="subTitle"/>
          </p:nvPr>
        </p:nvSpPr>
        <p:spPr>
          <a:xfrm>
            <a:off x="230577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1" name="Google Shape;151;p11"/>
          <p:cNvSpPr txBox="1"/>
          <p:nvPr>
            <p:ph idx="15" type="subTitle"/>
          </p:nvPr>
        </p:nvSpPr>
        <p:spPr>
          <a:xfrm>
            <a:off x="1330977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2" name="Google Shape;152;p11"/>
          <p:cNvSpPr txBox="1"/>
          <p:nvPr>
            <p:ph idx="16" type="subTitle"/>
          </p:nvPr>
        </p:nvSpPr>
        <p:spPr>
          <a:xfrm>
            <a:off x="1330977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3" name="Google Shape;153;p11"/>
          <p:cNvSpPr txBox="1"/>
          <p:nvPr>
            <p:ph idx="17" type="subTitle"/>
          </p:nvPr>
        </p:nvSpPr>
        <p:spPr>
          <a:xfrm>
            <a:off x="1330977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4" name="Google Shape;154;p11"/>
          <p:cNvSpPr txBox="1"/>
          <p:nvPr>
            <p:ph idx="18" type="subTitle"/>
          </p:nvPr>
        </p:nvSpPr>
        <p:spPr>
          <a:xfrm>
            <a:off x="2857500" y="146117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5" name="Google Shape;155;p11"/>
          <p:cNvSpPr txBox="1"/>
          <p:nvPr>
            <p:ph idx="19" type="subTitle"/>
          </p:nvPr>
        </p:nvSpPr>
        <p:spPr>
          <a:xfrm>
            <a:off x="2857500" y="2526271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6" name="Google Shape;156;p11"/>
          <p:cNvSpPr txBox="1"/>
          <p:nvPr>
            <p:ph idx="20" type="subTitle"/>
          </p:nvPr>
        </p:nvSpPr>
        <p:spPr>
          <a:xfrm>
            <a:off x="2857500" y="3992371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7" name="Google Shape;157;p11"/>
          <p:cNvSpPr txBox="1"/>
          <p:nvPr>
            <p:ph idx="21" type="subTitle"/>
          </p:nvPr>
        </p:nvSpPr>
        <p:spPr>
          <a:xfrm>
            <a:off x="2857502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8" name="Google Shape;158;p11"/>
          <p:cNvSpPr txBox="1"/>
          <p:nvPr>
            <p:ph idx="22" type="subTitle"/>
          </p:nvPr>
        </p:nvSpPr>
        <p:spPr>
          <a:xfrm>
            <a:off x="2857502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9" name="Google Shape;159;p11"/>
          <p:cNvSpPr txBox="1"/>
          <p:nvPr>
            <p:ph idx="23" type="subTitle"/>
          </p:nvPr>
        </p:nvSpPr>
        <p:spPr>
          <a:xfrm>
            <a:off x="2857502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0" name="Google Shape;160;p11"/>
          <p:cNvSpPr txBox="1"/>
          <p:nvPr>
            <p:ph idx="24" type="subTitle"/>
          </p:nvPr>
        </p:nvSpPr>
        <p:spPr>
          <a:xfrm>
            <a:off x="6231050" y="1461175"/>
            <a:ext cx="26844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61" name="Google Shape;161;p11"/>
          <p:cNvSpPr txBox="1"/>
          <p:nvPr>
            <p:ph idx="25" type="subTitle"/>
          </p:nvPr>
        </p:nvSpPr>
        <p:spPr>
          <a:xfrm>
            <a:off x="6231050" y="3257297"/>
            <a:ext cx="26844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62" name="Google Shape;162;p11"/>
          <p:cNvSpPr txBox="1"/>
          <p:nvPr>
            <p:ph idx="26" type="subTitle"/>
          </p:nvPr>
        </p:nvSpPr>
        <p:spPr>
          <a:xfrm>
            <a:off x="6231050" y="1803600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3" name="Google Shape;163;p11"/>
          <p:cNvSpPr txBox="1"/>
          <p:nvPr>
            <p:ph idx="27" type="subTitle"/>
          </p:nvPr>
        </p:nvSpPr>
        <p:spPr>
          <a:xfrm>
            <a:off x="6231050" y="2056043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4" name="Google Shape;164;p11"/>
          <p:cNvSpPr txBox="1"/>
          <p:nvPr>
            <p:ph idx="28" type="subTitle"/>
          </p:nvPr>
        </p:nvSpPr>
        <p:spPr>
          <a:xfrm>
            <a:off x="6231050" y="2308487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5" name="Google Shape;165;p11"/>
          <p:cNvSpPr txBox="1"/>
          <p:nvPr>
            <p:ph idx="29" type="subTitle"/>
          </p:nvPr>
        </p:nvSpPr>
        <p:spPr>
          <a:xfrm>
            <a:off x="6231050" y="2560930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6" name="Google Shape;166;p11"/>
          <p:cNvSpPr txBox="1"/>
          <p:nvPr>
            <p:ph idx="30" type="subTitle"/>
          </p:nvPr>
        </p:nvSpPr>
        <p:spPr>
          <a:xfrm>
            <a:off x="6231050" y="2813374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 only">
  <p:cSld name="BLANK_1_1_1_1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69" name="Google Shape;169;p12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70" name="Google Shape;170;p1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">
  <p:cSld name="BLANK_1_1_1_1_3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73" name="Google Shape;173;p13"/>
          <p:cNvSpPr txBox="1"/>
          <p:nvPr>
            <p:ph idx="2" type="subTitle"/>
          </p:nvPr>
        </p:nvSpPr>
        <p:spPr>
          <a:xfrm>
            <a:off x="333888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4" name="Google Shape;174;p13"/>
          <p:cNvSpPr txBox="1"/>
          <p:nvPr>
            <p:ph idx="3" type="subTitle"/>
          </p:nvPr>
        </p:nvSpPr>
        <p:spPr>
          <a:xfrm>
            <a:off x="2084963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5" name="Google Shape;175;p13"/>
          <p:cNvSpPr txBox="1"/>
          <p:nvPr>
            <p:ph idx="4" type="subTitle"/>
          </p:nvPr>
        </p:nvSpPr>
        <p:spPr>
          <a:xfrm>
            <a:off x="3783713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6" name="Google Shape;176;p13"/>
          <p:cNvSpPr txBox="1"/>
          <p:nvPr>
            <p:ph idx="5" type="subTitle"/>
          </p:nvPr>
        </p:nvSpPr>
        <p:spPr>
          <a:xfrm>
            <a:off x="7521925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7" name="Google Shape;177;p1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78" name="Google Shape;178;p13"/>
          <p:cNvSpPr txBox="1"/>
          <p:nvPr>
            <p:ph idx="6" type="subTitle"/>
          </p:nvPr>
        </p:nvSpPr>
        <p:spPr>
          <a:xfrm>
            <a:off x="228600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79" name="Google Shape;179;p13"/>
          <p:cNvSpPr txBox="1"/>
          <p:nvPr>
            <p:ph idx="7" type="subTitle"/>
          </p:nvPr>
        </p:nvSpPr>
        <p:spPr>
          <a:xfrm>
            <a:off x="197967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0" name="Google Shape;180;p13"/>
          <p:cNvSpPr txBox="1"/>
          <p:nvPr>
            <p:ph idx="8" type="subTitle"/>
          </p:nvPr>
        </p:nvSpPr>
        <p:spPr>
          <a:xfrm>
            <a:off x="367842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1" name="Google Shape;181;p13"/>
          <p:cNvSpPr txBox="1"/>
          <p:nvPr>
            <p:ph idx="9" type="subTitle"/>
          </p:nvPr>
        </p:nvSpPr>
        <p:spPr>
          <a:xfrm>
            <a:off x="5554425" y="278952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2" name="Google Shape;182;p13"/>
          <p:cNvSpPr txBox="1"/>
          <p:nvPr>
            <p:ph idx="13" type="subTitle"/>
          </p:nvPr>
        </p:nvSpPr>
        <p:spPr>
          <a:xfrm>
            <a:off x="741662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3" name="Google Shape;183;p13"/>
          <p:cNvSpPr txBox="1"/>
          <p:nvPr>
            <p:ph idx="14" type="subTitle"/>
          </p:nvPr>
        </p:nvSpPr>
        <p:spPr>
          <a:xfrm>
            <a:off x="5659713" y="2324029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Forum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84" name="Google Shape;184;p1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PIs">
  <p:cSld name="CUSTOM_5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7" name="Google Shape;187;p14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8" name="Google Shape;188;p14"/>
          <p:cNvSpPr txBox="1"/>
          <p:nvPr>
            <p:ph idx="2" type="body"/>
          </p:nvPr>
        </p:nvSpPr>
        <p:spPr>
          <a:xfrm>
            <a:off x="232375" y="255705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89" name="Google Shape;189;p14"/>
          <p:cNvSpPr txBox="1"/>
          <p:nvPr>
            <p:ph idx="3" type="subTitle"/>
          </p:nvPr>
        </p:nvSpPr>
        <p:spPr>
          <a:xfrm>
            <a:off x="23365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0" name="Google Shape;190;p14"/>
          <p:cNvSpPr txBox="1"/>
          <p:nvPr>
            <p:ph idx="4" type="subTitle"/>
          </p:nvPr>
        </p:nvSpPr>
        <p:spPr>
          <a:xfrm>
            <a:off x="2423700" y="20643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1" name="Google Shape;191;p14"/>
          <p:cNvSpPr txBox="1"/>
          <p:nvPr>
            <p:ph idx="5" type="subTitle"/>
          </p:nvPr>
        </p:nvSpPr>
        <p:spPr>
          <a:xfrm>
            <a:off x="461880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2" name="Google Shape;192;p14"/>
          <p:cNvSpPr txBox="1"/>
          <p:nvPr>
            <p:ph idx="6" type="subTitle"/>
          </p:nvPr>
        </p:nvSpPr>
        <p:spPr>
          <a:xfrm>
            <a:off x="681390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3" name="Google Shape;193;p14"/>
          <p:cNvSpPr txBox="1"/>
          <p:nvPr>
            <p:ph idx="7" type="body"/>
          </p:nvPr>
        </p:nvSpPr>
        <p:spPr>
          <a:xfrm>
            <a:off x="2423850" y="255705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94" name="Google Shape;194;p14"/>
          <p:cNvSpPr txBox="1"/>
          <p:nvPr>
            <p:ph idx="8" type="body"/>
          </p:nvPr>
        </p:nvSpPr>
        <p:spPr>
          <a:xfrm>
            <a:off x="4615325" y="255300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95" name="Google Shape;195;p14"/>
          <p:cNvSpPr txBox="1"/>
          <p:nvPr>
            <p:ph idx="9" type="body"/>
          </p:nvPr>
        </p:nvSpPr>
        <p:spPr>
          <a:xfrm>
            <a:off x="6806800" y="255300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96" name="Google Shape;196;p14"/>
          <p:cNvSpPr txBox="1"/>
          <p:nvPr>
            <p:ph idx="13" type="subTitle"/>
          </p:nvPr>
        </p:nvSpPr>
        <p:spPr>
          <a:xfrm>
            <a:off x="433925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7" name="Google Shape;197;p14"/>
          <p:cNvSpPr txBox="1"/>
          <p:nvPr>
            <p:ph idx="14" type="subTitle"/>
          </p:nvPr>
        </p:nvSpPr>
        <p:spPr>
          <a:xfrm>
            <a:off x="433925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8" name="Google Shape;198;p14"/>
          <p:cNvSpPr txBox="1"/>
          <p:nvPr>
            <p:ph idx="15" type="subTitle"/>
          </p:nvPr>
        </p:nvSpPr>
        <p:spPr>
          <a:xfrm>
            <a:off x="433925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9" name="Google Shape;199;p14"/>
          <p:cNvSpPr txBox="1"/>
          <p:nvPr>
            <p:ph idx="16" type="subTitle"/>
          </p:nvPr>
        </p:nvSpPr>
        <p:spPr>
          <a:xfrm>
            <a:off x="26291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0" name="Google Shape;200;p14"/>
          <p:cNvSpPr txBox="1"/>
          <p:nvPr>
            <p:ph idx="17" type="subTitle"/>
          </p:nvPr>
        </p:nvSpPr>
        <p:spPr>
          <a:xfrm>
            <a:off x="26291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1" name="Google Shape;201;p14"/>
          <p:cNvSpPr txBox="1"/>
          <p:nvPr>
            <p:ph idx="18" type="subTitle"/>
          </p:nvPr>
        </p:nvSpPr>
        <p:spPr>
          <a:xfrm>
            <a:off x="26291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2" name="Google Shape;202;p14"/>
          <p:cNvSpPr txBox="1"/>
          <p:nvPr>
            <p:ph idx="19" type="subTitle"/>
          </p:nvPr>
        </p:nvSpPr>
        <p:spPr>
          <a:xfrm>
            <a:off x="48243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3" name="Google Shape;203;p14"/>
          <p:cNvSpPr txBox="1"/>
          <p:nvPr>
            <p:ph idx="20" type="subTitle"/>
          </p:nvPr>
        </p:nvSpPr>
        <p:spPr>
          <a:xfrm>
            <a:off x="48243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4" name="Google Shape;204;p14"/>
          <p:cNvSpPr txBox="1"/>
          <p:nvPr>
            <p:ph idx="21" type="subTitle"/>
          </p:nvPr>
        </p:nvSpPr>
        <p:spPr>
          <a:xfrm>
            <a:off x="48243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5" name="Google Shape;205;p14"/>
          <p:cNvSpPr txBox="1"/>
          <p:nvPr>
            <p:ph idx="22" type="subTitle"/>
          </p:nvPr>
        </p:nvSpPr>
        <p:spPr>
          <a:xfrm>
            <a:off x="70195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6" name="Google Shape;206;p14"/>
          <p:cNvSpPr txBox="1"/>
          <p:nvPr>
            <p:ph idx="23" type="subTitle"/>
          </p:nvPr>
        </p:nvSpPr>
        <p:spPr>
          <a:xfrm>
            <a:off x="70195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7" name="Google Shape;207;p14"/>
          <p:cNvSpPr txBox="1"/>
          <p:nvPr>
            <p:ph idx="24" type="subTitle"/>
          </p:nvPr>
        </p:nvSpPr>
        <p:spPr>
          <a:xfrm>
            <a:off x="70195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8" name="Google Shape;208;p14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09" name="Google Shape;209;p14"/>
          <p:cNvSpPr/>
          <p:nvPr>
            <p:ph idx="25" type="pic"/>
          </p:nvPr>
        </p:nvSpPr>
        <p:spPr>
          <a:xfrm>
            <a:off x="2286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0" name="Google Shape;210;p14"/>
          <p:cNvSpPr/>
          <p:nvPr>
            <p:ph idx="26" type="pic"/>
          </p:nvPr>
        </p:nvSpPr>
        <p:spPr>
          <a:xfrm>
            <a:off x="24237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1" name="Google Shape;211;p14"/>
          <p:cNvSpPr/>
          <p:nvPr>
            <p:ph idx="27" type="pic"/>
          </p:nvPr>
        </p:nvSpPr>
        <p:spPr>
          <a:xfrm>
            <a:off x="46188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2" name="Google Shape;212;p14"/>
          <p:cNvSpPr/>
          <p:nvPr>
            <p:ph idx="28" type="pic"/>
          </p:nvPr>
        </p:nvSpPr>
        <p:spPr>
          <a:xfrm>
            <a:off x="68139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deas w/ image">
  <p:cSld name="CUSTOM_5_1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5"/>
          <p:cNvSpPr/>
          <p:nvPr>
            <p:ph idx="2" type="pic"/>
          </p:nvPr>
        </p:nvSpPr>
        <p:spPr>
          <a:xfrm>
            <a:off x="3019625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5" name="Google Shape;215;p15"/>
          <p:cNvSpPr/>
          <p:nvPr>
            <p:ph idx="3" type="pic"/>
          </p:nvPr>
        </p:nvSpPr>
        <p:spPr>
          <a:xfrm>
            <a:off x="5213463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6" name="Google Shape;216;p15"/>
          <p:cNvSpPr/>
          <p:nvPr>
            <p:ph idx="4" type="pic"/>
          </p:nvPr>
        </p:nvSpPr>
        <p:spPr>
          <a:xfrm>
            <a:off x="7407313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7" name="Google Shape;217;p15"/>
          <p:cNvSpPr/>
          <p:nvPr>
            <p:ph idx="5" type="pic"/>
          </p:nvPr>
        </p:nvSpPr>
        <p:spPr>
          <a:xfrm>
            <a:off x="827050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18" name="Google Shape;218;p15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19" name="Google Shape;219;p15"/>
          <p:cNvSpPr txBox="1"/>
          <p:nvPr>
            <p:ph idx="6" type="subTitle"/>
          </p:nvPr>
        </p:nvSpPr>
        <p:spPr>
          <a:xfrm>
            <a:off x="23365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0" name="Google Shape;220;p15"/>
          <p:cNvSpPr txBox="1"/>
          <p:nvPr>
            <p:ph idx="7" type="subTitle"/>
          </p:nvPr>
        </p:nvSpPr>
        <p:spPr>
          <a:xfrm>
            <a:off x="24237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1" name="Google Shape;221;p15"/>
          <p:cNvSpPr txBox="1"/>
          <p:nvPr>
            <p:ph idx="8" type="subTitle"/>
          </p:nvPr>
        </p:nvSpPr>
        <p:spPr>
          <a:xfrm>
            <a:off x="46188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2" name="Google Shape;222;p15"/>
          <p:cNvSpPr txBox="1"/>
          <p:nvPr>
            <p:ph idx="9" type="subTitle"/>
          </p:nvPr>
        </p:nvSpPr>
        <p:spPr>
          <a:xfrm>
            <a:off x="68139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3" name="Google Shape;223;p15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24" name="Google Shape;224;p1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5" name="Google Shape;225;p15"/>
          <p:cNvSpPr txBox="1"/>
          <p:nvPr>
            <p:ph idx="13" type="subTitle"/>
          </p:nvPr>
        </p:nvSpPr>
        <p:spPr>
          <a:xfrm>
            <a:off x="2286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26" name="Google Shape;226;p15"/>
          <p:cNvSpPr txBox="1"/>
          <p:nvPr>
            <p:ph idx="14" type="subTitle"/>
          </p:nvPr>
        </p:nvSpPr>
        <p:spPr>
          <a:xfrm>
            <a:off x="2286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27" name="Google Shape;227;p15"/>
          <p:cNvSpPr txBox="1"/>
          <p:nvPr>
            <p:ph idx="15" type="subTitle"/>
          </p:nvPr>
        </p:nvSpPr>
        <p:spPr>
          <a:xfrm>
            <a:off x="2286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28" name="Google Shape;228;p15"/>
          <p:cNvSpPr txBox="1"/>
          <p:nvPr>
            <p:ph idx="16" type="subTitle"/>
          </p:nvPr>
        </p:nvSpPr>
        <p:spPr>
          <a:xfrm>
            <a:off x="2286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29" name="Google Shape;229;p15"/>
          <p:cNvSpPr txBox="1"/>
          <p:nvPr>
            <p:ph idx="17" type="subTitle"/>
          </p:nvPr>
        </p:nvSpPr>
        <p:spPr>
          <a:xfrm>
            <a:off x="2286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0" name="Google Shape;230;p15"/>
          <p:cNvSpPr txBox="1"/>
          <p:nvPr>
            <p:ph idx="18" type="subTitle"/>
          </p:nvPr>
        </p:nvSpPr>
        <p:spPr>
          <a:xfrm>
            <a:off x="2286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1" name="Google Shape;231;p15"/>
          <p:cNvSpPr txBox="1"/>
          <p:nvPr>
            <p:ph idx="19" type="subTitle"/>
          </p:nvPr>
        </p:nvSpPr>
        <p:spPr>
          <a:xfrm>
            <a:off x="24237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32" name="Google Shape;232;p15"/>
          <p:cNvSpPr txBox="1"/>
          <p:nvPr>
            <p:ph idx="20" type="subTitle"/>
          </p:nvPr>
        </p:nvSpPr>
        <p:spPr>
          <a:xfrm>
            <a:off x="24237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33" name="Google Shape;233;p15"/>
          <p:cNvSpPr txBox="1"/>
          <p:nvPr>
            <p:ph idx="21" type="subTitle"/>
          </p:nvPr>
        </p:nvSpPr>
        <p:spPr>
          <a:xfrm>
            <a:off x="24237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34" name="Google Shape;234;p15"/>
          <p:cNvSpPr txBox="1"/>
          <p:nvPr>
            <p:ph idx="22" type="subTitle"/>
          </p:nvPr>
        </p:nvSpPr>
        <p:spPr>
          <a:xfrm>
            <a:off x="24237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5" name="Google Shape;235;p15"/>
          <p:cNvSpPr txBox="1"/>
          <p:nvPr>
            <p:ph idx="23" type="subTitle"/>
          </p:nvPr>
        </p:nvSpPr>
        <p:spPr>
          <a:xfrm>
            <a:off x="24237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6" name="Google Shape;236;p15"/>
          <p:cNvSpPr txBox="1"/>
          <p:nvPr>
            <p:ph idx="24" type="subTitle"/>
          </p:nvPr>
        </p:nvSpPr>
        <p:spPr>
          <a:xfrm>
            <a:off x="24237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7" name="Google Shape;237;p15"/>
          <p:cNvSpPr txBox="1"/>
          <p:nvPr>
            <p:ph idx="25" type="subTitle"/>
          </p:nvPr>
        </p:nvSpPr>
        <p:spPr>
          <a:xfrm>
            <a:off x="46188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38" name="Google Shape;238;p15"/>
          <p:cNvSpPr txBox="1"/>
          <p:nvPr>
            <p:ph idx="26" type="subTitle"/>
          </p:nvPr>
        </p:nvSpPr>
        <p:spPr>
          <a:xfrm>
            <a:off x="46188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39" name="Google Shape;239;p15"/>
          <p:cNvSpPr txBox="1"/>
          <p:nvPr>
            <p:ph idx="27" type="subTitle"/>
          </p:nvPr>
        </p:nvSpPr>
        <p:spPr>
          <a:xfrm>
            <a:off x="46188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0" name="Google Shape;240;p15"/>
          <p:cNvSpPr txBox="1"/>
          <p:nvPr>
            <p:ph idx="28" type="subTitle"/>
          </p:nvPr>
        </p:nvSpPr>
        <p:spPr>
          <a:xfrm>
            <a:off x="46188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1" name="Google Shape;241;p15"/>
          <p:cNvSpPr txBox="1"/>
          <p:nvPr>
            <p:ph idx="29" type="subTitle"/>
          </p:nvPr>
        </p:nvSpPr>
        <p:spPr>
          <a:xfrm>
            <a:off x="46188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2" name="Google Shape;242;p15"/>
          <p:cNvSpPr txBox="1"/>
          <p:nvPr>
            <p:ph idx="30" type="subTitle"/>
          </p:nvPr>
        </p:nvSpPr>
        <p:spPr>
          <a:xfrm>
            <a:off x="46188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3" name="Google Shape;243;p15"/>
          <p:cNvSpPr txBox="1"/>
          <p:nvPr>
            <p:ph idx="31" type="subTitle"/>
          </p:nvPr>
        </p:nvSpPr>
        <p:spPr>
          <a:xfrm>
            <a:off x="6815568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4" name="Google Shape;244;p15"/>
          <p:cNvSpPr txBox="1"/>
          <p:nvPr>
            <p:ph idx="32" type="subTitle"/>
          </p:nvPr>
        </p:nvSpPr>
        <p:spPr>
          <a:xfrm>
            <a:off x="6815568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5" name="Google Shape;245;p15"/>
          <p:cNvSpPr txBox="1"/>
          <p:nvPr>
            <p:ph idx="33" type="subTitle"/>
          </p:nvPr>
        </p:nvSpPr>
        <p:spPr>
          <a:xfrm>
            <a:off x="6815568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6" name="Google Shape;246;p15"/>
          <p:cNvSpPr txBox="1"/>
          <p:nvPr>
            <p:ph idx="34" type="subTitle"/>
          </p:nvPr>
        </p:nvSpPr>
        <p:spPr>
          <a:xfrm>
            <a:off x="6815568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7" name="Google Shape;247;p15"/>
          <p:cNvSpPr txBox="1"/>
          <p:nvPr>
            <p:ph idx="35" type="subTitle"/>
          </p:nvPr>
        </p:nvSpPr>
        <p:spPr>
          <a:xfrm>
            <a:off x="6815568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8" name="Google Shape;248;p15"/>
          <p:cNvSpPr txBox="1"/>
          <p:nvPr>
            <p:ph idx="36" type="subTitle"/>
          </p:nvPr>
        </p:nvSpPr>
        <p:spPr>
          <a:xfrm>
            <a:off x="6815568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dium title only">
  <p:cSld name="BLANK_1_1_1_1_2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51" name="Google Shape;251;p1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52" name="Google Shape;252;p1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statement">
  <p:cSld name="BLANK_1_1_1_1_1_1">
    <p:bg>
      <p:bgPr>
        <a:solidFill>
          <a:schemeClr val="lt1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7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5" name="Google Shape;255;p17"/>
          <p:cNvSpPr/>
          <p:nvPr>
            <p:ph idx="2" type="pic"/>
          </p:nvPr>
        </p:nvSpPr>
        <p:spPr>
          <a:xfrm>
            <a:off x="1407350" y="1446450"/>
            <a:ext cx="1500300" cy="710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56" name="Google Shape;256;p17"/>
          <p:cNvSpPr txBox="1"/>
          <p:nvPr>
            <p:ph type="title"/>
          </p:nvPr>
        </p:nvSpPr>
        <p:spPr>
          <a:xfrm>
            <a:off x="1028550" y="2023325"/>
            <a:ext cx="7180800" cy="8418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sp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57" name="Google Shape;257;p17"/>
          <p:cNvSpPr/>
          <p:nvPr>
            <p:ph idx="3" type="pic"/>
          </p:nvPr>
        </p:nvSpPr>
        <p:spPr>
          <a:xfrm>
            <a:off x="5316900" y="3181200"/>
            <a:ext cx="763800" cy="7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58" name="Google Shape;258;p17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BLANK_1_1_1_1_1_1_2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8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61" name="Google Shape;261;p18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2" name="Google Shape;262;p18"/>
          <p:cNvSpPr txBox="1"/>
          <p:nvPr>
            <p:ph idx="2" type="subTitle"/>
          </p:nvPr>
        </p:nvSpPr>
        <p:spPr>
          <a:xfrm>
            <a:off x="228675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3" name="Google Shape;263;p18"/>
          <p:cNvSpPr txBox="1"/>
          <p:nvPr>
            <p:ph idx="3" type="body"/>
          </p:nvPr>
        </p:nvSpPr>
        <p:spPr>
          <a:xfrm>
            <a:off x="761025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64" name="Google Shape;264;p18"/>
          <p:cNvSpPr txBox="1"/>
          <p:nvPr>
            <p:ph idx="4" type="subTitle"/>
          </p:nvPr>
        </p:nvSpPr>
        <p:spPr>
          <a:xfrm>
            <a:off x="3154650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5" name="Google Shape;265;p18"/>
          <p:cNvSpPr txBox="1"/>
          <p:nvPr>
            <p:ph idx="5" type="body"/>
          </p:nvPr>
        </p:nvSpPr>
        <p:spPr>
          <a:xfrm>
            <a:off x="3687000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66" name="Google Shape;266;p18"/>
          <p:cNvSpPr txBox="1"/>
          <p:nvPr>
            <p:ph idx="6" type="subTitle"/>
          </p:nvPr>
        </p:nvSpPr>
        <p:spPr>
          <a:xfrm>
            <a:off x="6080625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7" name="Google Shape;267;p18"/>
          <p:cNvSpPr txBox="1"/>
          <p:nvPr>
            <p:ph idx="7" type="body"/>
          </p:nvPr>
        </p:nvSpPr>
        <p:spPr>
          <a:xfrm>
            <a:off x="6612975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68" name="Google Shape;268;p18"/>
          <p:cNvSpPr txBox="1"/>
          <p:nvPr>
            <p:ph type="title"/>
          </p:nvPr>
        </p:nvSpPr>
        <p:spPr>
          <a:xfrm>
            <a:off x="228600" y="399325"/>
            <a:ext cx="86868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">
  <p:cSld name="CUSTOM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9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71" name="Google Shape;271;p19"/>
          <p:cNvSpPr/>
          <p:nvPr/>
        </p:nvSpPr>
        <p:spPr>
          <a:xfrm>
            <a:off x="0" y="0"/>
            <a:ext cx="2423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272" name="Google Shape;272;p19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73" name="Google Shape;273;p19"/>
          <p:cNvSpPr/>
          <p:nvPr>
            <p:ph idx="2" type="pic"/>
          </p:nvPr>
        </p:nvSpPr>
        <p:spPr>
          <a:xfrm>
            <a:off x="232825" y="457275"/>
            <a:ext cx="1966500" cy="1572900"/>
          </a:xfrm>
          <a:prstGeom prst="roundRect">
            <a:avLst>
              <a:gd fmla="val 20306" name="adj"/>
            </a:avLst>
          </a:prstGeom>
          <a:noFill/>
          <a:ln>
            <a:noFill/>
          </a:ln>
        </p:spPr>
      </p:sp>
      <p:sp>
        <p:nvSpPr>
          <p:cNvPr id="274" name="Google Shape;274;p19"/>
          <p:cNvSpPr txBox="1"/>
          <p:nvPr>
            <p:ph type="title"/>
          </p:nvPr>
        </p:nvSpPr>
        <p:spPr>
          <a:xfrm>
            <a:off x="228600" y="2224382"/>
            <a:ext cx="19665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</a:defRPr>
            </a:lvl1pPr>
            <a:lvl2pPr lvl="1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75" name="Google Shape;275;p19"/>
          <p:cNvSpPr txBox="1"/>
          <p:nvPr>
            <p:ph idx="3" type="title"/>
          </p:nvPr>
        </p:nvSpPr>
        <p:spPr>
          <a:xfrm>
            <a:off x="3063300" y="457123"/>
            <a:ext cx="58521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76" name="Google Shape;276;p19"/>
          <p:cNvSpPr txBox="1"/>
          <p:nvPr>
            <p:ph idx="4" type="subTitle"/>
          </p:nvPr>
        </p:nvSpPr>
        <p:spPr>
          <a:xfrm>
            <a:off x="7160650" y="3105434"/>
            <a:ext cx="17547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77" name="Google Shape;277;p19"/>
          <p:cNvSpPr txBox="1"/>
          <p:nvPr>
            <p:ph idx="5" type="body"/>
          </p:nvPr>
        </p:nvSpPr>
        <p:spPr>
          <a:xfrm>
            <a:off x="7160650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78" name="Google Shape;278;p19"/>
          <p:cNvSpPr txBox="1"/>
          <p:nvPr>
            <p:ph idx="6" type="subTitle"/>
          </p:nvPr>
        </p:nvSpPr>
        <p:spPr>
          <a:xfrm>
            <a:off x="5056850" y="3105434"/>
            <a:ext cx="15720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79" name="Google Shape;279;p19"/>
          <p:cNvSpPr txBox="1"/>
          <p:nvPr>
            <p:ph idx="7" type="body"/>
          </p:nvPr>
        </p:nvSpPr>
        <p:spPr>
          <a:xfrm>
            <a:off x="5056850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80" name="Google Shape;280;p19"/>
          <p:cNvSpPr txBox="1"/>
          <p:nvPr>
            <p:ph idx="8" type="subTitle"/>
          </p:nvPr>
        </p:nvSpPr>
        <p:spPr>
          <a:xfrm>
            <a:off x="3141475" y="3105434"/>
            <a:ext cx="15720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1" name="Google Shape;281;p19"/>
          <p:cNvSpPr txBox="1"/>
          <p:nvPr>
            <p:ph idx="9" type="body"/>
          </p:nvPr>
        </p:nvSpPr>
        <p:spPr>
          <a:xfrm>
            <a:off x="3141475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82" name="Google Shape;282;p19"/>
          <p:cNvSpPr txBox="1"/>
          <p:nvPr>
            <p:ph idx="13" type="subTitle"/>
          </p:nvPr>
        </p:nvSpPr>
        <p:spPr>
          <a:xfrm>
            <a:off x="232825" y="3337900"/>
            <a:ext cx="1966500" cy="134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ALT 3">
  <p:cSld name="BLANK_1_1_1_1_1_1_1_1_1_1_1">
    <p:bg>
      <p:bgPr>
        <a:solidFill>
          <a:schemeClr val="dk2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0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85" name="Google Shape;285;p20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86" name="Google Shape;286;p20"/>
          <p:cNvSpPr txBox="1"/>
          <p:nvPr>
            <p:ph idx="2" type="subTitle"/>
          </p:nvPr>
        </p:nvSpPr>
        <p:spPr>
          <a:xfrm>
            <a:off x="6080700" y="455543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7" name="Google Shape;287;p20"/>
          <p:cNvSpPr txBox="1"/>
          <p:nvPr>
            <p:ph type="title"/>
          </p:nvPr>
        </p:nvSpPr>
        <p:spPr>
          <a:xfrm>
            <a:off x="228600" y="372496"/>
            <a:ext cx="3485100" cy="852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8" name="Google Shape;288;p20"/>
          <p:cNvSpPr txBox="1"/>
          <p:nvPr>
            <p:ph idx="3" type="subTitle"/>
          </p:nvPr>
        </p:nvSpPr>
        <p:spPr>
          <a:xfrm>
            <a:off x="6080700" y="1603994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9" name="Google Shape;289;p20"/>
          <p:cNvSpPr txBox="1"/>
          <p:nvPr>
            <p:ph idx="4" type="subTitle"/>
          </p:nvPr>
        </p:nvSpPr>
        <p:spPr>
          <a:xfrm>
            <a:off x="6080700" y="2743467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0" name="Google Shape;290;p20"/>
          <p:cNvSpPr txBox="1"/>
          <p:nvPr>
            <p:ph idx="5" type="subTitle"/>
          </p:nvPr>
        </p:nvSpPr>
        <p:spPr>
          <a:xfrm>
            <a:off x="6080700" y="3943349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ALT 2">
  <p:cSld name="CUSTOM_3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792675" y="2291175"/>
            <a:ext cx="36429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2" type="subTitle"/>
          </p:nvPr>
        </p:nvSpPr>
        <p:spPr>
          <a:xfrm>
            <a:off x="5089225" y="2291175"/>
            <a:ext cx="3826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3" type="subTitle"/>
          </p:nvPr>
        </p:nvSpPr>
        <p:spPr>
          <a:xfrm>
            <a:off x="2571250" y="3086650"/>
            <a:ext cx="3418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4" type="subTitle"/>
          </p:nvPr>
        </p:nvSpPr>
        <p:spPr>
          <a:xfrm>
            <a:off x="6867700" y="3086650"/>
            <a:ext cx="31029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5" type="subTitle"/>
          </p:nvPr>
        </p:nvSpPr>
        <p:spPr>
          <a:xfrm>
            <a:off x="792675" y="3888950"/>
            <a:ext cx="35235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6" type="subTitle"/>
          </p:nvPr>
        </p:nvSpPr>
        <p:spPr>
          <a:xfrm>
            <a:off x="5089225" y="3888950"/>
            <a:ext cx="3826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" name="Google Shape;30;p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 ALT 1">
  <p:cSld name="BLANK_1_1_1_1_1_1_1_1_1_1_1_1">
    <p:bg>
      <p:bgPr>
        <a:solidFill>
          <a:schemeClr val="accen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1"/>
          <p:cNvSpPr/>
          <p:nvPr/>
        </p:nvSpPr>
        <p:spPr>
          <a:xfrm>
            <a:off x="4618950" y="0"/>
            <a:ext cx="45252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293" name="Google Shape;293;p21"/>
          <p:cNvSpPr/>
          <p:nvPr>
            <p:ph idx="2" type="pic"/>
          </p:nvPr>
        </p:nvSpPr>
        <p:spPr>
          <a:xfrm>
            <a:off x="5032050" y="460300"/>
            <a:ext cx="3783900" cy="4223400"/>
          </a:xfrm>
          <a:prstGeom prst="roundRect">
            <a:avLst>
              <a:gd fmla="val 10497" name="adj"/>
            </a:avLst>
          </a:prstGeom>
          <a:noFill/>
          <a:ln>
            <a:noFill/>
          </a:ln>
        </p:spPr>
      </p:sp>
      <p:sp>
        <p:nvSpPr>
          <p:cNvPr id="294" name="Google Shape;294;p21"/>
          <p:cNvSpPr txBox="1"/>
          <p:nvPr>
            <p:ph type="title"/>
          </p:nvPr>
        </p:nvSpPr>
        <p:spPr>
          <a:xfrm>
            <a:off x="228600" y="408042"/>
            <a:ext cx="4029600" cy="2994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</a:defRPr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5" name="Google Shape;295;p21"/>
          <p:cNvSpPr txBox="1"/>
          <p:nvPr>
            <p:ph idx="1" type="subTitle"/>
          </p:nvPr>
        </p:nvSpPr>
        <p:spPr>
          <a:xfrm>
            <a:off x="811200" y="3337800"/>
            <a:ext cx="2932500" cy="1345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96" name="Google Shape;296;p21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pink">
  <p:cSld name="CUSTOM_1">
    <p:bg>
      <p:bgPr>
        <a:solidFill>
          <a:schemeClr val="accen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2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99" name="Google Shape;299;p22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00" name="Google Shape;300;p22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1" name="Google Shape;301;p22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2" name="Google Shape;302;p22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22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04" name="Google Shape;304;p22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05" name="Google Shape;305;p22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6" name="Google Shape;306;p2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yellow">
  <p:cSld name="CUSTOM_1_1">
    <p:bg>
      <p:bgPr>
        <a:solidFill>
          <a:schemeClr val="accent2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3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09" name="Google Shape;309;p2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10" name="Google Shape;310;p23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1" name="Google Shape;311;p23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2" name="Google Shape;312;p23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3" name="Google Shape;313;p23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14" name="Google Shape;314;p23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15" name="Google Shape;315;p23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6" name="Google Shape;316;p2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purple">
  <p:cSld name="CUSTOM_1_1_1">
    <p:bg>
      <p:bgPr>
        <a:solidFill>
          <a:schemeClr val="lt2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19" name="Google Shape;319;p24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20" name="Google Shape;320;p24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1" name="Google Shape;321;p24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2" name="Google Shape;322;p24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3" name="Google Shape;323;p24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24" name="Google Shape;324;p24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25" name="Google Shape;325;p24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6" name="Google Shape;326;p2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points">
  <p:cSld name="CUSTOM_1_1_1_1"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5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9" name="Google Shape;329;p25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30" name="Google Shape;330;p25"/>
          <p:cNvSpPr txBox="1"/>
          <p:nvPr>
            <p:ph idx="2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1" name="Google Shape;331;p25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2" name="Google Shape;332;p25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3" name="Google Shape;333;p2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xt steps">
  <p:cSld name="CUSTOM_7_1_1_1_1_1_1_1_1_1_1_1_1_1_1_1_1_1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36" name="Google Shape;336;p2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7" name="Google Shape;337;p26"/>
          <p:cNvSpPr txBox="1"/>
          <p:nvPr>
            <p:ph idx="2" type="subTitle"/>
          </p:nvPr>
        </p:nvSpPr>
        <p:spPr>
          <a:xfrm>
            <a:off x="4328700" y="392448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38" name="Google Shape;338;p26"/>
          <p:cNvSpPr txBox="1"/>
          <p:nvPr>
            <p:ph idx="3" type="subTitle"/>
          </p:nvPr>
        </p:nvSpPr>
        <p:spPr>
          <a:xfrm>
            <a:off x="5987725" y="499551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9" name="Google Shape;339;p26"/>
          <p:cNvSpPr txBox="1"/>
          <p:nvPr>
            <p:ph idx="4" type="subTitle"/>
          </p:nvPr>
        </p:nvSpPr>
        <p:spPr>
          <a:xfrm>
            <a:off x="4328700" y="1620445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40" name="Google Shape;340;p26"/>
          <p:cNvSpPr txBox="1"/>
          <p:nvPr>
            <p:ph idx="5" type="subTitle"/>
          </p:nvPr>
        </p:nvSpPr>
        <p:spPr>
          <a:xfrm>
            <a:off x="5987725" y="1727550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1" name="Google Shape;341;p26"/>
          <p:cNvSpPr txBox="1"/>
          <p:nvPr>
            <p:ph idx="6" type="subTitle"/>
          </p:nvPr>
        </p:nvSpPr>
        <p:spPr>
          <a:xfrm>
            <a:off x="4328700" y="2850106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42" name="Google Shape;342;p26"/>
          <p:cNvSpPr txBox="1"/>
          <p:nvPr>
            <p:ph idx="7" type="subTitle"/>
          </p:nvPr>
        </p:nvSpPr>
        <p:spPr>
          <a:xfrm>
            <a:off x="5987725" y="2957203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3" name="Google Shape;343;p26"/>
          <p:cNvSpPr txBox="1"/>
          <p:nvPr>
            <p:ph idx="8" type="subTitle"/>
          </p:nvPr>
        </p:nvSpPr>
        <p:spPr>
          <a:xfrm>
            <a:off x="4328700" y="4077970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44" name="Google Shape;344;p26"/>
          <p:cNvSpPr txBox="1"/>
          <p:nvPr>
            <p:ph idx="9" type="subTitle"/>
          </p:nvPr>
        </p:nvSpPr>
        <p:spPr>
          <a:xfrm>
            <a:off x="5987725" y="4185076"/>
            <a:ext cx="2926200" cy="498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5" name="Google Shape;345;p26"/>
          <p:cNvSpPr txBox="1"/>
          <p:nvPr>
            <p:ph type="title"/>
          </p:nvPr>
        </p:nvSpPr>
        <p:spPr>
          <a:xfrm>
            <a:off x="228600" y="460100"/>
            <a:ext cx="2834700" cy="5877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CUSTOM_2">
    <p:bg>
      <p:bgPr>
        <a:solidFill>
          <a:schemeClr val="dk2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7"/>
          <p:cNvSpPr/>
          <p:nvPr/>
        </p:nvSpPr>
        <p:spPr>
          <a:xfrm>
            <a:off x="4618950" y="0"/>
            <a:ext cx="4525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348" name="Google Shape;348;p27"/>
          <p:cNvSpPr txBox="1"/>
          <p:nvPr>
            <p:ph type="title"/>
          </p:nvPr>
        </p:nvSpPr>
        <p:spPr>
          <a:xfrm>
            <a:off x="228600" y="4039700"/>
            <a:ext cx="4296300" cy="6441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9pPr>
          </a:lstStyle>
          <a:p/>
        </p:txBody>
      </p:sp>
      <p:sp>
        <p:nvSpPr>
          <p:cNvPr id="349" name="Google Shape;349;p27"/>
          <p:cNvSpPr txBox="1"/>
          <p:nvPr>
            <p:ph idx="1" type="subTitle"/>
          </p:nvPr>
        </p:nvSpPr>
        <p:spPr>
          <a:xfrm>
            <a:off x="4994900" y="457200"/>
            <a:ext cx="3920400" cy="1342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52" name="Google Shape;352;p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7" name="Google Shape;357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ALT 2">
  <p:cSld name="BLANK_1"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228600" y="3389761"/>
            <a:ext cx="4704000" cy="15906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3" name="Google Shape;33;p4"/>
          <p:cNvSpPr txBox="1"/>
          <p:nvPr>
            <p:ph idx="1" type="subTitle"/>
          </p:nvPr>
        </p:nvSpPr>
        <p:spPr>
          <a:xfrm>
            <a:off x="5468675" y="457200"/>
            <a:ext cx="3446700" cy="1342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" name="Google Shape;34;p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0" name="Google Shape;360;p3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1" name="Google Shape;361;p3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" name="Google Shape;366;p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1" name="Google Shape;371;p3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72" name="Google Shape;372;p3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77" name="Google Shape;377;p3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9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1" name="Google Shape;381;p39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2" name="Google Shape;382;p39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3" name="Google Shape;383;p39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4" name="Google Shape;384;p39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5" name="Google Shape;385;p39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6" name="Google Shape;386;p39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9" name="Google Shape;389;p40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390" name="Google Shape;390;p40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ALT 1">
  <p:cSld name="BLANK_1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idx="1" type="body"/>
          </p:nvPr>
        </p:nvSpPr>
        <p:spPr>
          <a:xfrm>
            <a:off x="5482425" y="413676"/>
            <a:ext cx="3446700" cy="143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8" name="Google Shape;38;p5"/>
          <p:cNvSpPr txBox="1"/>
          <p:nvPr>
            <p:ph idx="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9" name="Google Shape;39;p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1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93" name="Google Shape;393;p41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394" name="Google Shape;394;p41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395" name="Google Shape;395;p41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6" name="Google Shape;396;p41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2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399" name="Google Shape;399;p42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00" name="Google Shape;400;p42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01" name="Google Shape;401;p42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2" name="Google Shape;402;p42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3" name="Google Shape;403;p42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4" name="Google Shape;404;p42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3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07" name="Google Shape;407;p43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08" name="Google Shape;408;p43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09" name="Google Shape;409;p43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10" name="Google Shape;410;p43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11" name="Google Shape;411;p43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12" name="Google Shape;412;p43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13" name="Google Shape;413;p43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14" name="Google Shape;414;p43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7" name="Google Shape;417;p44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45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0" name="Google Shape;420;p45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21" name="Google Shape;421;p45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22" name="Google Shape;422;p45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3" name="Google Shape;423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45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5" name="Google Shape;425;p45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6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8" name="Google Shape;428;p46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29" name="Google Shape;429;p46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30" name="Google Shape;430;p46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1" name="Google Shape;431;p46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32" name="Google Shape;432;p46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3" name="Google Shape;433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4" name="Google Shape;434;p46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35" name="Google Shape;435;p46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36" name="Google Shape;436;p46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7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8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1" name="Google Shape;441;p48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2" name="Google Shape;442;p48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3" name="Google Shape;443;p48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4" name="Google Shape;444;p48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5" name="Google Shape;445;p48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6" name="Google Shape;446;p48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" name="Google Shape;447;p48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8" name="Google Shape;448;p48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9" name="Google Shape;449;p48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mall">
  <p:cSld name="BLANK_1_1_4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228600" y="399325"/>
            <a:ext cx="31197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43" name="Google Shape;43;p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Small">
  <p:cSld name="BLANK_1_1_2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/>
          <p:nvPr>
            <p:ph idx="2" type="pic"/>
          </p:nvPr>
        </p:nvSpPr>
        <p:spPr>
          <a:xfrm>
            <a:off x="228600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46" name="Google Shape;46;p7"/>
          <p:cNvSpPr/>
          <p:nvPr>
            <p:ph idx="3" type="pic"/>
          </p:nvPr>
        </p:nvSpPr>
        <p:spPr>
          <a:xfrm>
            <a:off x="2913463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47" name="Google Shape;47;p7"/>
          <p:cNvSpPr/>
          <p:nvPr>
            <p:ph idx="4" type="pic"/>
          </p:nvPr>
        </p:nvSpPr>
        <p:spPr>
          <a:xfrm>
            <a:off x="5594838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48" name="Google Shape;48;p7"/>
          <p:cNvSpPr/>
          <p:nvPr>
            <p:ph idx="5" type="pic"/>
          </p:nvPr>
        </p:nvSpPr>
        <p:spPr>
          <a:xfrm>
            <a:off x="1340925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49" name="Google Shape;49;p7"/>
          <p:cNvSpPr/>
          <p:nvPr>
            <p:ph idx="6" type="pic"/>
          </p:nvPr>
        </p:nvSpPr>
        <p:spPr>
          <a:xfrm>
            <a:off x="4024275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0" name="Google Shape;50;p7"/>
          <p:cNvSpPr/>
          <p:nvPr>
            <p:ph idx="7" type="pic"/>
          </p:nvPr>
        </p:nvSpPr>
        <p:spPr>
          <a:xfrm>
            <a:off x="6708900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1" name="Google Shape;51;p7"/>
          <p:cNvSpPr txBox="1"/>
          <p:nvPr>
            <p:ph idx="1" type="subTitle"/>
          </p:nvPr>
        </p:nvSpPr>
        <p:spPr>
          <a:xfrm>
            <a:off x="13479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8" type="subTitle"/>
          </p:nvPr>
        </p:nvSpPr>
        <p:spPr>
          <a:xfrm>
            <a:off x="1347975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9" type="subTitle"/>
          </p:nvPr>
        </p:nvSpPr>
        <p:spPr>
          <a:xfrm>
            <a:off x="4029350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4" name="Google Shape;54;p7"/>
          <p:cNvSpPr txBox="1"/>
          <p:nvPr>
            <p:ph idx="13" type="subTitle"/>
          </p:nvPr>
        </p:nvSpPr>
        <p:spPr>
          <a:xfrm>
            <a:off x="6726463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5" name="Google Shape;55;p7"/>
          <p:cNvSpPr txBox="1"/>
          <p:nvPr>
            <p:ph idx="14" type="subTitle"/>
          </p:nvPr>
        </p:nvSpPr>
        <p:spPr>
          <a:xfrm>
            <a:off x="2460300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6" name="Google Shape;56;p7"/>
          <p:cNvSpPr txBox="1"/>
          <p:nvPr>
            <p:ph idx="15" type="subTitle"/>
          </p:nvPr>
        </p:nvSpPr>
        <p:spPr>
          <a:xfrm>
            <a:off x="5143650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7" name="Google Shape;57;p7"/>
          <p:cNvSpPr txBox="1"/>
          <p:nvPr>
            <p:ph idx="16" type="subTitle"/>
          </p:nvPr>
        </p:nvSpPr>
        <p:spPr>
          <a:xfrm>
            <a:off x="7828275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8" name="Google Shape;58;p7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59" name="Google Shape;59;p7"/>
          <p:cNvSpPr txBox="1"/>
          <p:nvPr>
            <p:ph idx="17" type="subTitle"/>
          </p:nvPr>
        </p:nvSpPr>
        <p:spPr>
          <a:xfrm>
            <a:off x="40269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0" name="Google Shape;60;p7"/>
          <p:cNvSpPr txBox="1"/>
          <p:nvPr>
            <p:ph idx="18" type="subTitle"/>
          </p:nvPr>
        </p:nvSpPr>
        <p:spPr>
          <a:xfrm>
            <a:off x="67081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1" name="Google Shape;61;p7"/>
          <p:cNvSpPr txBox="1"/>
          <p:nvPr>
            <p:ph idx="19" type="subTitle"/>
          </p:nvPr>
        </p:nvSpPr>
        <p:spPr>
          <a:xfrm>
            <a:off x="2457750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2" name="Google Shape;62;p7"/>
          <p:cNvSpPr txBox="1"/>
          <p:nvPr>
            <p:ph idx="20" type="subTitle"/>
          </p:nvPr>
        </p:nvSpPr>
        <p:spPr>
          <a:xfrm>
            <a:off x="5142375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3" name="Google Shape;63;p7"/>
          <p:cNvSpPr txBox="1"/>
          <p:nvPr>
            <p:ph idx="21" type="subTitle"/>
          </p:nvPr>
        </p:nvSpPr>
        <p:spPr>
          <a:xfrm>
            <a:off x="7825725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2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5" name="Google Shape;65;p7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Medium">
  <p:cSld name="BLANK_1_1_2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/>
          <p:nvPr>
            <p:ph idx="2" type="pic"/>
          </p:nvPr>
        </p:nvSpPr>
        <p:spPr>
          <a:xfrm>
            <a:off x="22860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68" name="Google Shape;68;p8"/>
          <p:cNvSpPr txBox="1"/>
          <p:nvPr>
            <p:ph idx="1" type="subTitle"/>
          </p:nvPr>
        </p:nvSpPr>
        <p:spPr>
          <a:xfrm>
            <a:off x="130575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9" name="Google Shape;69;p8"/>
          <p:cNvSpPr txBox="1"/>
          <p:nvPr>
            <p:ph idx="3" type="subTitle"/>
          </p:nvPr>
        </p:nvSpPr>
        <p:spPr>
          <a:xfrm>
            <a:off x="130575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70" name="Google Shape;70;p8"/>
          <p:cNvSpPr/>
          <p:nvPr>
            <p:ph idx="4" type="pic"/>
          </p:nvPr>
        </p:nvSpPr>
        <p:spPr>
          <a:xfrm>
            <a:off x="22860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1" name="Google Shape;71;p8"/>
          <p:cNvSpPr txBox="1"/>
          <p:nvPr>
            <p:ph idx="5" type="subTitle"/>
          </p:nvPr>
        </p:nvSpPr>
        <p:spPr>
          <a:xfrm>
            <a:off x="130575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2" name="Google Shape;72;p8"/>
          <p:cNvSpPr txBox="1"/>
          <p:nvPr>
            <p:ph idx="6" type="subTitle"/>
          </p:nvPr>
        </p:nvSpPr>
        <p:spPr>
          <a:xfrm>
            <a:off x="130575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73" name="Google Shape;73;p8"/>
          <p:cNvSpPr/>
          <p:nvPr>
            <p:ph idx="7" type="pic"/>
          </p:nvPr>
        </p:nvSpPr>
        <p:spPr>
          <a:xfrm>
            <a:off x="315465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4" name="Google Shape;74;p8"/>
          <p:cNvSpPr txBox="1"/>
          <p:nvPr>
            <p:ph idx="8" type="subTitle"/>
          </p:nvPr>
        </p:nvSpPr>
        <p:spPr>
          <a:xfrm>
            <a:off x="423180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5" name="Google Shape;75;p8"/>
          <p:cNvSpPr txBox="1"/>
          <p:nvPr>
            <p:ph idx="9" type="subTitle"/>
          </p:nvPr>
        </p:nvSpPr>
        <p:spPr>
          <a:xfrm>
            <a:off x="423180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76" name="Google Shape;76;p8"/>
          <p:cNvSpPr/>
          <p:nvPr>
            <p:ph idx="13" type="pic"/>
          </p:nvPr>
        </p:nvSpPr>
        <p:spPr>
          <a:xfrm>
            <a:off x="315465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7" name="Google Shape;77;p8"/>
          <p:cNvSpPr txBox="1"/>
          <p:nvPr>
            <p:ph idx="14" type="subTitle"/>
          </p:nvPr>
        </p:nvSpPr>
        <p:spPr>
          <a:xfrm>
            <a:off x="423180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8" name="Google Shape;78;p8"/>
          <p:cNvSpPr/>
          <p:nvPr>
            <p:ph idx="15" type="pic"/>
          </p:nvPr>
        </p:nvSpPr>
        <p:spPr>
          <a:xfrm>
            <a:off x="608070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9" name="Google Shape;79;p8"/>
          <p:cNvSpPr txBox="1"/>
          <p:nvPr>
            <p:ph idx="16" type="subTitle"/>
          </p:nvPr>
        </p:nvSpPr>
        <p:spPr>
          <a:xfrm>
            <a:off x="715785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0" name="Google Shape;80;p8"/>
          <p:cNvSpPr txBox="1"/>
          <p:nvPr>
            <p:ph idx="17" type="subTitle"/>
          </p:nvPr>
        </p:nvSpPr>
        <p:spPr>
          <a:xfrm>
            <a:off x="715785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1" name="Google Shape;81;p8"/>
          <p:cNvSpPr/>
          <p:nvPr>
            <p:ph idx="18" type="pic"/>
          </p:nvPr>
        </p:nvSpPr>
        <p:spPr>
          <a:xfrm>
            <a:off x="608070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82" name="Google Shape;82;p8"/>
          <p:cNvSpPr txBox="1"/>
          <p:nvPr>
            <p:ph idx="19" type="subTitle"/>
          </p:nvPr>
        </p:nvSpPr>
        <p:spPr>
          <a:xfrm>
            <a:off x="715785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3" name="Google Shape;83;p8"/>
          <p:cNvSpPr txBox="1"/>
          <p:nvPr>
            <p:ph idx="20" type="subTitle"/>
          </p:nvPr>
        </p:nvSpPr>
        <p:spPr>
          <a:xfrm>
            <a:off x="425080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4" name="Google Shape;84;p8"/>
          <p:cNvSpPr txBox="1"/>
          <p:nvPr>
            <p:ph idx="21" type="subTitle"/>
          </p:nvPr>
        </p:nvSpPr>
        <p:spPr>
          <a:xfrm>
            <a:off x="715785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5" name="Google Shape;85;p8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6" name="Google Shape;86;p8"/>
          <p:cNvSpPr txBox="1"/>
          <p:nvPr>
            <p:ph idx="2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7" name="Google Shape;87;p8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Large">
  <p:cSld name="BLANK_1_1_2_1_1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9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0" name="Google Shape;90;p9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91" name="Google Shape;91;p9"/>
          <p:cNvSpPr txBox="1"/>
          <p:nvPr>
            <p:ph idx="2" type="subTitle"/>
          </p:nvPr>
        </p:nvSpPr>
        <p:spPr>
          <a:xfrm>
            <a:off x="228600" y="3337825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92" name="Google Shape;92;p9"/>
          <p:cNvSpPr txBox="1"/>
          <p:nvPr>
            <p:ph idx="3" type="subTitle"/>
          </p:nvPr>
        </p:nvSpPr>
        <p:spPr>
          <a:xfrm>
            <a:off x="228600" y="3547550"/>
            <a:ext cx="20622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93" name="Google Shape;93;p9"/>
          <p:cNvSpPr/>
          <p:nvPr>
            <p:ph idx="4" type="pic"/>
          </p:nvPr>
        </p:nvSpPr>
        <p:spPr>
          <a:xfrm>
            <a:off x="2286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94" name="Google Shape;94;p9"/>
          <p:cNvSpPr txBox="1"/>
          <p:nvPr>
            <p:ph idx="5" type="body"/>
          </p:nvPr>
        </p:nvSpPr>
        <p:spPr>
          <a:xfrm>
            <a:off x="2286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95" name="Google Shape;95;p9"/>
          <p:cNvSpPr txBox="1"/>
          <p:nvPr>
            <p:ph idx="6" type="subTitle"/>
          </p:nvPr>
        </p:nvSpPr>
        <p:spPr>
          <a:xfrm>
            <a:off x="2423700" y="3337825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96" name="Google Shape;96;p9"/>
          <p:cNvSpPr txBox="1"/>
          <p:nvPr>
            <p:ph idx="7" type="subTitle"/>
          </p:nvPr>
        </p:nvSpPr>
        <p:spPr>
          <a:xfrm>
            <a:off x="2423700" y="3547550"/>
            <a:ext cx="21186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97" name="Google Shape;97;p9"/>
          <p:cNvSpPr/>
          <p:nvPr>
            <p:ph idx="8" type="pic"/>
          </p:nvPr>
        </p:nvSpPr>
        <p:spPr>
          <a:xfrm>
            <a:off x="24237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98" name="Google Shape;98;p9"/>
          <p:cNvSpPr txBox="1"/>
          <p:nvPr>
            <p:ph idx="9" type="body"/>
          </p:nvPr>
        </p:nvSpPr>
        <p:spPr>
          <a:xfrm>
            <a:off x="24237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99" name="Google Shape;99;p9"/>
          <p:cNvSpPr txBox="1"/>
          <p:nvPr>
            <p:ph idx="13" type="subTitle"/>
          </p:nvPr>
        </p:nvSpPr>
        <p:spPr>
          <a:xfrm>
            <a:off x="4618800" y="3337827"/>
            <a:ext cx="20622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00" name="Google Shape;100;p9"/>
          <p:cNvSpPr txBox="1"/>
          <p:nvPr>
            <p:ph idx="14" type="subTitle"/>
          </p:nvPr>
        </p:nvSpPr>
        <p:spPr>
          <a:xfrm>
            <a:off x="4618800" y="3547550"/>
            <a:ext cx="20622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01" name="Google Shape;101;p9"/>
          <p:cNvSpPr/>
          <p:nvPr>
            <p:ph idx="15" type="pic"/>
          </p:nvPr>
        </p:nvSpPr>
        <p:spPr>
          <a:xfrm>
            <a:off x="46188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02" name="Google Shape;102;p9"/>
          <p:cNvSpPr txBox="1"/>
          <p:nvPr>
            <p:ph idx="16" type="body"/>
          </p:nvPr>
        </p:nvSpPr>
        <p:spPr>
          <a:xfrm>
            <a:off x="46188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03" name="Google Shape;103;p9"/>
          <p:cNvSpPr txBox="1"/>
          <p:nvPr>
            <p:ph idx="17" type="subTitle"/>
          </p:nvPr>
        </p:nvSpPr>
        <p:spPr>
          <a:xfrm>
            <a:off x="6796750" y="3337800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04" name="Google Shape;104;p9"/>
          <p:cNvSpPr txBox="1"/>
          <p:nvPr>
            <p:ph idx="18" type="subTitle"/>
          </p:nvPr>
        </p:nvSpPr>
        <p:spPr>
          <a:xfrm>
            <a:off x="6796750" y="3547550"/>
            <a:ext cx="21186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05" name="Google Shape;105;p9"/>
          <p:cNvSpPr/>
          <p:nvPr>
            <p:ph idx="19" type="pic"/>
          </p:nvPr>
        </p:nvSpPr>
        <p:spPr>
          <a:xfrm>
            <a:off x="6796738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06" name="Google Shape;106;p9"/>
          <p:cNvSpPr txBox="1"/>
          <p:nvPr>
            <p:ph idx="20" type="body"/>
          </p:nvPr>
        </p:nvSpPr>
        <p:spPr>
          <a:xfrm>
            <a:off x="679675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07" name="Google Shape;107;p9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 Alt 1">
  <p:cSld name="CUSTOM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10" name="Google Shape;110;p10"/>
          <p:cNvSpPr txBox="1"/>
          <p:nvPr>
            <p:ph idx="2" type="body"/>
          </p:nvPr>
        </p:nvSpPr>
        <p:spPr>
          <a:xfrm>
            <a:off x="6231000" y="3124025"/>
            <a:ext cx="2684400" cy="507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11" name="Google Shape;111;p10"/>
          <p:cNvSpPr txBox="1"/>
          <p:nvPr>
            <p:ph idx="3" type="body"/>
          </p:nvPr>
        </p:nvSpPr>
        <p:spPr>
          <a:xfrm>
            <a:off x="6231000" y="4241250"/>
            <a:ext cx="2751300" cy="507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12" name="Google Shape;112;p10"/>
          <p:cNvSpPr txBox="1"/>
          <p:nvPr>
            <p:ph idx="4" type="subTitle"/>
          </p:nvPr>
        </p:nvSpPr>
        <p:spPr>
          <a:xfrm>
            <a:off x="6231000" y="3897900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3" name="Google Shape;113;p10"/>
          <p:cNvSpPr txBox="1"/>
          <p:nvPr>
            <p:ph idx="5" type="subTitle"/>
          </p:nvPr>
        </p:nvSpPr>
        <p:spPr>
          <a:xfrm>
            <a:off x="6231000" y="2780875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4" name="Google Shape;114;p10"/>
          <p:cNvSpPr txBox="1"/>
          <p:nvPr>
            <p:ph idx="6" type="subTitle"/>
          </p:nvPr>
        </p:nvSpPr>
        <p:spPr>
          <a:xfrm>
            <a:off x="6231000" y="1459700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5" name="Google Shape;115;p10"/>
          <p:cNvSpPr txBox="1"/>
          <p:nvPr>
            <p:ph idx="7" type="subTitle"/>
          </p:nvPr>
        </p:nvSpPr>
        <p:spPr>
          <a:xfrm>
            <a:off x="2872500" y="3328000"/>
            <a:ext cx="2834700" cy="326400"/>
          </a:xfrm>
          <a:prstGeom prst="rect">
            <a:avLst/>
          </a:prstGeom>
        </p:spPr>
        <p:txBody>
          <a:bodyPr anchorCtr="0" anchor="t" bIns="91425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6" name="Google Shape;116;p10"/>
          <p:cNvSpPr txBox="1"/>
          <p:nvPr>
            <p:ph type="title"/>
          </p:nvPr>
        </p:nvSpPr>
        <p:spPr>
          <a:xfrm>
            <a:off x="228600" y="399332"/>
            <a:ext cx="2834700" cy="6120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7" name="Google Shape;117;p10"/>
          <p:cNvSpPr/>
          <p:nvPr>
            <p:ph idx="8" type="pic"/>
          </p:nvPr>
        </p:nvSpPr>
        <p:spPr>
          <a:xfrm>
            <a:off x="228450" y="1459775"/>
            <a:ext cx="2101200" cy="14382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18" name="Google Shape;118;p10"/>
          <p:cNvSpPr txBox="1"/>
          <p:nvPr>
            <p:ph idx="9" type="subTitle"/>
          </p:nvPr>
        </p:nvSpPr>
        <p:spPr>
          <a:xfrm>
            <a:off x="228450" y="305297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9" name="Google Shape;119;p10"/>
          <p:cNvSpPr txBox="1"/>
          <p:nvPr>
            <p:ph idx="13" type="subTitle"/>
          </p:nvPr>
        </p:nvSpPr>
        <p:spPr>
          <a:xfrm>
            <a:off x="228450" y="335037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0" name="Google Shape;120;p10"/>
          <p:cNvSpPr txBox="1"/>
          <p:nvPr>
            <p:ph idx="14" type="subTitle"/>
          </p:nvPr>
        </p:nvSpPr>
        <p:spPr>
          <a:xfrm>
            <a:off x="228450" y="364806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1" name="Google Shape;121;p10"/>
          <p:cNvSpPr txBox="1"/>
          <p:nvPr>
            <p:ph idx="15" type="subTitle"/>
          </p:nvPr>
        </p:nvSpPr>
        <p:spPr>
          <a:xfrm>
            <a:off x="228450" y="394576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2" name="Google Shape;122;p10"/>
          <p:cNvSpPr txBox="1"/>
          <p:nvPr>
            <p:ph idx="16" type="subTitle"/>
          </p:nvPr>
        </p:nvSpPr>
        <p:spPr>
          <a:xfrm>
            <a:off x="228450" y="4241899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3" name="Google Shape;123;p10"/>
          <p:cNvSpPr txBox="1"/>
          <p:nvPr>
            <p:ph idx="17" type="subTitle"/>
          </p:nvPr>
        </p:nvSpPr>
        <p:spPr>
          <a:xfrm>
            <a:off x="228450" y="4540679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4" name="Google Shape;124;p10"/>
          <p:cNvSpPr txBox="1"/>
          <p:nvPr>
            <p:ph idx="18" type="subTitle"/>
          </p:nvPr>
        </p:nvSpPr>
        <p:spPr>
          <a:xfrm>
            <a:off x="1275750" y="3052380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25" name="Google Shape;125;p10"/>
          <p:cNvSpPr txBox="1"/>
          <p:nvPr>
            <p:ph idx="19" type="subTitle"/>
          </p:nvPr>
        </p:nvSpPr>
        <p:spPr>
          <a:xfrm>
            <a:off x="1275750" y="3349779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26" name="Google Shape;126;p10"/>
          <p:cNvSpPr txBox="1"/>
          <p:nvPr>
            <p:ph idx="20" type="subTitle"/>
          </p:nvPr>
        </p:nvSpPr>
        <p:spPr>
          <a:xfrm>
            <a:off x="1275750" y="3647468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27" name="Google Shape;127;p10"/>
          <p:cNvSpPr txBox="1"/>
          <p:nvPr>
            <p:ph idx="21" type="subTitle"/>
          </p:nvPr>
        </p:nvSpPr>
        <p:spPr>
          <a:xfrm>
            <a:off x="1275750" y="3945167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28" name="Google Shape;128;p10"/>
          <p:cNvSpPr txBox="1"/>
          <p:nvPr>
            <p:ph idx="22" type="subTitle"/>
          </p:nvPr>
        </p:nvSpPr>
        <p:spPr>
          <a:xfrm>
            <a:off x="1275750" y="4241301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29" name="Google Shape;129;p10"/>
          <p:cNvSpPr txBox="1"/>
          <p:nvPr>
            <p:ph idx="23" type="subTitle"/>
          </p:nvPr>
        </p:nvSpPr>
        <p:spPr>
          <a:xfrm>
            <a:off x="1275750" y="4540080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0" name="Google Shape;130;p10"/>
          <p:cNvSpPr txBox="1"/>
          <p:nvPr>
            <p:ph idx="24" type="subTitle"/>
          </p:nvPr>
        </p:nvSpPr>
        <p:spPr>
          <a:xfrm>
            <a:off x="2863000" y="1925972"/>
            <a:ext cx="2684400" cy="972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31" name="Google Shape;131;p10"/>
          <p:cNvSpPr txBox="1"/>
          <p:nvPr>
            <p:ph idx="25" type="subTitle"/>
          </p:nvPr>
        </p:nvSpPr>
        <p:spPr>
          <a:xfrm>
            <a:off x="2863000" y="3668715"/>
            <a:ext cx="2560500" cy="12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2" name="Google Shape;132;p10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3" name="Google Shape;133;p10"/>
          <p:cNvSpPr txBox="1"/>
          <p:nvPr>
            <p:ph idx="26" type="subTitle"/>
          </p:nvPr>
        </p:nvSpPr>
        <p:spPr>
          <a:xfrm>
            <a:off x="6231000" y="1801500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4" name="Google Shape;134;p10"/>
          <p:cNvSpPr txBox="1"/>
          <p:nvPr>
            <p:ph idx="27" type="subTitle"/>
          </p:nvPr>
        </p:nvSpPr>
        <p:spPr>
          <a:xfrm>
            <a:off x="6231000" y="2190625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5" name="Google Shape;135;p10"/>
          <p:cNvSpPr txBox="1"/>
          <p:nvPr>
            <p:ph idx="28" type="subTitle"/>
          </p:nvPr>
        </p:nvSpPr>
        <p:spPr>
          <a:xfrm>
            <a:off x="7597200" y="2190625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6" name="Google Shape;136;p10"/>
          <p:cNvSpPr txBox="1"/>
          <p:nvPr>
            <p:ph idx="29" type="subTitle"/>
          </p:nvPr>
        </p:nvSpPr>
        <p:spPr>
          <a:xfrm>
            <a:off x="7597200" y="1801500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46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23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8" Type="http://schemas.openxmlformats.org/officeDocument/2006/relationships/theme" Target="../theme/theme2.xml"/><Relationship Id="rId25" Type="http://schemas.openxmlformats.org/officeDocument/2006/relationships/slideLayout" Target="../slideLayouts/slideLayout25.xml"/><Relationship Id="rId47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228600" y="1452125"/>
            <a:ext cx="5760600" cy="3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921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921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921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921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2921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2921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2921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2921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29650" y="511500"/>
            <a:ext cx="61152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Forum"/>
              <a:buNone/>
              <a:defRPr sz="3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2" type="body"/>
          </p:nvPr>
        </p:nvSpPr>
        <p:spPr>
          <a:xfrm>
            <a:off x="4291000" y="1562975"/>
            <a:ext cx="3728400" cy="25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26">
          <p15:clr>
            <a:srgbClr val="E46962"/>
          </p15:clr>
        </p15:guide>
        <p15:guide id="10" pos="4285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5.jpg"/><Relationship Id="rId5" Type="http://schemas.openxmlformats.org/officeDocument/2006/relationships/image" Target="../media/image2.jpg"/><Relationship Id="rId6" Type="http://schemas.openxmlformats.org/officeDocument/2006/relationships/image" Target="../media/image7.jpg"/><Relationship Id="rId7" Type="http://schemas.openxmlformats.org/officeDocument/2006/relationships/image" Target="../media/image15.jpg"/><Relationship Id="rId8" Type="http://schemas.openxmlformats.org/officeDocument/2006/relationships/image" Target="../media/image6.jpg"/><Relationship Id="rId10" Type="http://schemas.openxmlformats.org/officeDocument/2006/relationships/image" Target="../media/image1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8.png"/><Relationship Id="rId7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28.jpg"/><Relationship Id="rId5" Type="http://schemas.openxmlformats.org/officeDocument/2006/relationships/image" Target="../media/image14.jpg"/><Relationship Id="rId6" Type="http://schemas.openxmlformats.org/officeDocument/2006/relationships/image" Target="../media/image2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49"/>
          <p:cNvSpPr txBox="1"/>
          <p:nvPr>
            <p:ph type="title"/>
          </p:nvPr>
        </p:nvSpPr>
        <p:spPr>
          <a:xfrm>
            <a:off x="228600" y="457200"/>
            <a:ext cx="8686800" cy="22806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0000"/>
                </a:solidFill>
              </a:rPr>
              <a:t>SALINA CITY</a:t>
            </a:r>
            <a:endParaRPr>
              <a:solidFill>
                <a:schemeClr val="accen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C4587"/>
                </a:solidFill>
              </a:rPr>
              <a:t>MOTOCROSS TRACK</a:t>
            </a:r>
            <a:endParaRPr>
              <a:solidFill>
                <a:srgbClr val="1C4587"/>
              </a:solidFill>
            </a:endParaRPr>
          </a:p>
        </p:txBody>
      </p:sp>
      <p:sp>
        <p:nvSpPr>
          <p:cNvPr descr="A yellow square." id="455" name="Google Shape;455;p49"/>
          <p:cNvSpPr/>
          <p:nvPr/>
        </p:nvSpPr>
        <p:spPr>
          <a:xfrm flipH="1">
            <a:off x="4352426" y="3909224"/>
            <a:ext cx="774600" cy="774600"/>
          </a:xfrm>
          <a:prstGeom prst="roundRect">
            <a:avLst>
              <a:gd fmla="val 19978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descr="A lavender rectangle" id="456" name="Google Shape;456;p49"/>
          <p:cNvSpPr/>
          <p:nvPr/>
        </p:nvSpPr>
        <p:spPr>
          <a:xfrm flipH="1">
            <a:off x="6534259" y="3905677"/>
            <a:ext cx="1118400" cy="774600"/>
          </a:xfrm>
          <a:prstGeom prst="roundRect">
            <a:avLst>
              <a:gd fmla="val 19978" name="adj"/>
            </a:avLst>
          </a:prstGeom>
          <a:solidFill>
            <a:srgbClr val="66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descr="Boys on motocross bikes (Provided by Getty Images)" id="457" name="Google Shape;457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490" l="0" r="0" t="14483"/>
          <a:stretch/>
        </p:blipFill>
        <p:spPr>
          <a:xfrm>
            <a:off x="228575" y="3005550"/>
            <a:ext cx="1636200" cy="774600"/>
          </a:xfrm>
          <a:prstGeom prst="roundRect">
            <a:avLst>
              <a:gd fmla="val 16667" name="adj"/>
            </a:avLst>
          </a:prstGeom>
        </p:spPr>
      </p:pic>
      <p:pic>
        <p:nvPicPr>
          <p:cNvPr descr="Motorcross rider jumping at track (Provided by Getty Images)" id="458" name="Google Shape;458;p4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1374" l="0" r="0" t="21368"/>
          <a:stretch/>
        </p:blipFill>
        <p:spPr>
          <a:xfrm>
            <a:off x="1149025" y="3909225"/>
            <a:ext cx="1543500" cy="774600"/>
          </a:xfrm>
          <a:prstGeom prst="roundRect">
            <a:avLst>
              <a:gd fmla="val 16667" name="adj"/>
            </a:avLst>
          </a:prstGeom>
        </p:spPr>
      </p:pic>
      <p:pic>
        <p:nvPicPr>
          <p:cNvPr descr="Motocross (Provided by Getty Images)" id="459" name="Google Shape;459;p4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3705" l="0" r="0" t="13705"/>
          <a:stretch/>
        </p:blipFill>
        <p:spPr>
          <a:xfrm>
            <a:off x="3525075" y="3005550"/>
            <a:ext cx="1599900" cy="774600"/>
          </a:xfrm>
          <a:prstGeom prst="roundRect">
            <a:avLst>
              <a:gd fmla="val 16667" name="adj"/>
            </a:avLst>
          </a:prstGeom>
        </p:spPr>
      </p:pic>
      <p:pic>
        <p:nvPicPr>
          <p:cNvPr descr="Motocross (Provided by Getty Images)" id="460" name="Google Shape;460;p49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30830" r="30830" t="0"/>
          <a:stretch/>
        </p:blipFill>
        <p:spPr>
          <a:xfrm>
            <a:off x="5271025" y="3005450"/>
            <a:ext cx="1118400" cy="1682100"/>
          </a:xfrm>
          <a:prstGeom prst="roundRect">
            <a:avLst>
              <a:gd fmla="val 16667" name="adj"/>
            </a:avLst>
          </a:prstGeom>
        </p:spPr>
      </p:pic>
      <p:pic>
        <p:nvPicPr>
          <p:cNvPr descr="motocross (Provided by Getty Images)" id="461" name="Google Shape;461;p49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27709" r="27714" t="0"/>
          <a:stretch/>
        </p:blipFill>
        <p:spPr>
          <a:xfrm>
            <a:off x="7796850" y="3003650"/>
            <a:ext cx="1118400" cy="1673400"/>
          </a:xfrm>
          <a:prstGeom prst="roundRect">
            <a:avLst>
              <a:gd fmla="val 16667" name="adj"/>
            </a:avLst>
          </a:prstGeom>
        </p:spPr>
      </p:pic>
      <p:pic>
        <p:nvPicPr>
          <p:cNvPr descr="Tire tracks in dirt (Provided by Getty Images)" id="462" name="Google Shape;462;p49"/>
          <p:cNvPicPr preferRelativeResize="0"/>
          <p:nvPr>
            <p:ph idx="7" type="pic"/>
          </p:nvPr>
        </p:nvPicPr>
        <p:blipFill rotWithShape="1">
          <a:blip r:embed="rId8">
            <a:alphaModFix/>
          </a:blip>
          <a:srcRect b="0" l="16676" r="16676" t="0"/>
          <a:stretch/>
        </p:blipFill>
        <p:spPr>
          <a:xfrm>
            <a:off x="230525" y="3909225"/>
            <a:ext cx="774600" cy="774600"/>
          </a:xfrm>
          <a:prstGeom prst="roundRect">
            <a:avLst>
              <a:gd fmla="val 16667" name="adj"/>
            </a:avLst>
          </a:prstGeom>
        </p:spPr>
      </p:pic>
      <p:pic>
        <p:nvPicPr>
          <p:cNvPr descr="Clay surface (Provided by Getty Images)" id="463" name="Google Shape;463;p49"/>
          <p:cNvPicPr preferRelativeResize="0"/>
          <p:nvPr>
            <p:ph idx="8" type="pic"/>
          </p:nvPr>
        </p:nvPicPr>
        <p:blipFill rotWithShape="1">
          <a:blip r:embed="rId9">
            <a:alphaModFix/>
          </a:blip>
          <a:srcRect b="7534" l="0" r="0" t="7534"/>
          <a:stretch/>
        </p:blipFill>
        <p:spPr>
          <a:xfrm>
            <a:off x="2838375" y="3909225"/>
            <a:ext cx="1368300" cy="774600"/>
          </a:xfrm>
          <a:prstGeom prst="roundRect">
            <a:avLst>
              <a:gd fmla="val 16667" name="adj"/>
            </a:avLst>
          </a:prstGeom>
        </p:spPr>
      </p:pic>
      <p:pic>
        <p:nvPicPr>
          <p:cNvPr descr="Close-up of oxidized soil (Provided by Getty Images)" id="464" name="Google Shape;464;p49"/>
          <p:cNvPicPr preferRelativeResize="0"/>
          <p:nvPr>
            <p:ph idx="9" type="pic"/>
          </p:nvPr>
        </p:nvPicPr>
        <p:blipFill rotWithShape="1">
          <a:blip r:embed="rId10">
            <a:alphaModFix/>
          </a:blip>
          <a:srcRect b="0" l="1560" r="1560" t="0"/>
          <a:stretch/>
        </p:blipFill>
        <p:spPr>
          <a:xfrm>
            <a:off x="6535600" y="3008850"/>
            <a:ext cx="1118400" cy="767700"/>
          </a:xfrm>
          <a:prstGeom prst="roundRect">
            <a:avLst>
              <a:gd fmla="val 16667" name="adj"/>
            </a:avLst>
          </a:prstGeom>
        </p:spPr>
      </p:pic>
      <p:sp>
        <p:nvSpPr>
          <p:cNvPr descr="A lavender rectangle" id="465" name="Google Shape;465;p49"/>
          <p:cNvSpPr/>
          <p:nvPr/>
        </p:nvSpPr>
        <p:spPr>
          <a:xfrm flipH="1">
            <a:off x="1977123" y="3005400"/>
            <a:ext cx="1368300" cy="774600"/>
          </a:xfrm>
          <a:prstGeom prst="roundRect">
            <a:avLst>
              <a:gd fmla="val 19978" name="adj"/>
            </a:avLst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58"/>
          <p:cNvSpPr txBox="1"/>
          <p:nvPr>
            <p:ph type="title"/>
          </p:nvPr>
        </p:nvSpPr>
        <p:spPr>
          <a:xfrm>
            <a:off x="228600" y="323475"/>
            <a:ext cx="8686800" cy="12006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rgbClr val="990000"/>
                </a:solidFill>
              </a:rPr>
              <a:t>NEIGHBORHOOD COMPATIBILITY AND IMPACT MITIGATION</a:t>
            </a:r>
            <a:endParaRPr sz="5100">
              <a:solidFill>
                <a:srgbClr val="990000"/>
              </a:solidFill>
            </a:endParaRPr>
          </a:p>
        </p:txBody>
      </p:sp>
      <p:sp>
        <p:nvSpPr>
          <p:cNvPr id="554" name="Google Shape;554;p58"/>
          <p:cNvSpPr txBox="1"/>
          <p:nvPr/>
        </p:nvSpPr>
        <p:spPr>
          <a:xfrm>
            <a:off x="462750" y="1680875"/>
            <a:ext cx="3921900" cy="2938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This project </a:t>
            </a: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is designed to be compatible with surrounding neighborhoods, with higher-impact activities carefully scheduled and managed.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Noise and dust will be minimized through set hours, activity limits, and measures like watering and surface management.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On-site parking, thoughtful design, and ongoing communication will reduce traffic, visual impacts, and keep residents informed.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pic>
        <p:nvPicPr>
          <p:cNvPr id="555" name="Google Shape;555;p58" title="IMG_20260325_134752.png"/>
          <p:cNvPicPr preferRelativeResize="0"/>
          <p:nvPr/>
        </p:nvPicPr>
        <p:blipFill rotWithShape="1">
          <a:blip r:embed="rId3">
            <a:alphaModFix/>
          </a:blip>
          <a:srcRect b="31855" l="0" r="0" t="31855"/>
          <a:stretch/>
        </p:blipFill>
        <p:spPr>
          <a:xfrm>
            <a:off x="5216973" y="1810413"/>
            <a:ext cx="3410498" cy="2679424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9"/>
          <p:cNvSpPr txBox="1"/>
          <p:nvPr>
            <p:ph type="title"/>
          </p:nvPr>
        </p:nvSpPr>
        <p:spPr>
          <a:xfrm>
            <a:off x="228600" y="323475"/>
            <a:ext cx="8686800" cy="12006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rgbClr val="990000"/>
                </a:solidFill>
              </a:rPr>
              <a:t>PROJECT SUPPORT AND PARTNERSHIP</a:t>
            </a:r>
            <a:endParaRPr sz="5100">
              <a:solidFill>
                <a:srgbClr val="990000"/>
              </a:solidFill>
            </a:endParaRPr>
          </a:p>
        </p:txBody>
      </p:sp>
      <p:sp>
        <p:nvSpPr>
          <p:cNvPr id="561" name="Google Shape;561;p59"/>
          <p:cNvSpPr txBox="1"/>
          <p:nvPr/>
        </p:nvSpPr>
        <p:spPr>
          <a:xfrm>
            <a:off x="462750" y="1680875"/>
            <a:ext cx="7895400" cy="1689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This project is supported by many different partners including but not limited to:</a:t>
            </a:r>
            <a:endParaRPr sz="13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DM Sans Medium"/>
              <a:buChar char="●"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Sevier County Economic Development and Tourism</a:t>
            </a:r>
            <a:endParaRPr sz="13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DM Sans Medium"/>
              <a:buChar char="●"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Grassroots RMX</a:t>
            </a:r>
            <a:endParaRPr sz="13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DM Sans Medium"/>
              <a:buChar char="●"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North Sevier Chamber of Commerce</a:t>
            </a:r>
            <a:endParaRPr sz="13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DM Sans Medium"/>
              <a:buChar char="●"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High Desert MX</a:t>
            </a:r>
            <a:endParaRPr sz="13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300"/>
              <a:buFont typeface="DM Sans Medium"/>
              <a:buChar char="●"/>
            </a:pPr>
            <a:r>
              <a:rPr lang="en" sz="1300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Utah MTB League</a:t>
            </a:r>
            <a:endParaRPr sz="1500"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pic>
        <p:nvPicPr>
          <p:cNvPr id="562" name="Google Shape;562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0825" y="3725239"/>
            <a:ext cx="935275" cy="1042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9975" y="3751413"/>
            <a:ext cx="1027450" cy="99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263" y="3714850"/>
            <a:ext cx="1414322" cy="106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36787" y="3716262"/>
            <a:ext cx="2790900" cy="11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75846" y="3943875"/>
            <a:ext cx="1471940" cy="67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73763"/>
        </a:solidFill>
      </p:bgPr>
    </p:bg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Google Shape;571;p60" title="IMG_20260325_134756.png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28507" l="0" r="1990" t="28516"/>
          <a:stretch/>
        </p:blipFill>
        <p:spPr>
          <a:xfrm>
            <a:off x="577575" y="1411875"/>
            <a:ext cx="2365800" cy="2642400"/>
          </a:xfrm>
          <a:prstGeom prst="roundRect">
            <a:avLst>
              <a:gd fmla="val 16667" name="adj"/>
            </a:avLst>
          </a:prstGeom>
        </p:spPr>
      </p:pic>
      <p:pic>
        <p:nvPicPr>
          <p:cNvPr descr="Rider on dirt bike (Provided by Getty Images)" id="572" name="Google Shape;572;p60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12775" l="0" r="0" t="12775"/>
          <a:stretch/>
        </p:blipFill>
        <p:spPr>
          <a:xfrm>
            <a:off x="6419450" y="1411868"/>
            <a:ext cx="2365800" cy="2642400"/>
          </a:xfrm>
          <a:prstGeom prst="roundRect">
            <a:avLst>
              <a:gd fmla="val 16667" name="adj"/>
            </a:avLst>
          </a:prstGeom>
        </p:spPr>
      </p:pic>
      <p:pic>
        <p:nvPicPr>
          <p:cNvPr id="573" name="Google Shape;573;p60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9513" l="25842" r="25847" t="9521"/>
          <a:stretch/>
        </p:blipFill>
        <p:spPr>
          <a:xfrm>
            <a:off x="3539700" y="1748300"/>
            <a:ext cx="2064600" cy="2306100"/>
          </a:xfrm>
          <a:prstGeom prst="roundRect">
            <a:avLst>
              <a:gd fmla="val 16667" name="adj"/>
            </a:avLst>
          </a:prstGeom>
        </p:spPr>
      </p:pic>
      <p:pic>
        <p:nvPicPr>
          <p:cNvPr descr="Boys on motocross bikes at track (Provided by Getty Images)" id="574" name="Google Shape;574;p60"/>
          <p:cNvPicPr preferRelativeResize="0"/>
          <p:nvPr/>
        </p:nvPicPr>
        <p:blipFill rotWithShape="1">
          <a:blip r:embed="rId6">
            <a:alphaModFix/>
          </a:blip>
          <a:srcRect b="12775" l="0" r="0" t="12775"/>
          <a:stretch/>
        </p:blipFill>
        <p:spPr>
          <a:xfrm>
            <a:off x="3436050" y="1411875"/>
            <a:ext cx="2365800" cy="2642400"/>
          </a:xfrm>
          <a:prstGeom prst="roundRect">
            <a:avLst>
              <a:gd fmla="val 15767" name="adj"/>
            </a:avLst>
          </a:prstGeom>
          <a:noFill/>
          <a:ln>
            <a:noFill/>
          </a:ln>
        </p:spPr>
      </p:pic>
      <p:sp>
        <p:nvSpPr>
          <p:cNvPr id="575" name="Google Shape;575;p60"/>
          <p:cNvSpPr txBox="1"/>
          <p:nvPr>
            <p:ph type="title"/>
          </p:nvPr>
        </p:nvSpPr>
        <p:spPr>
          <a:xfrm>
            <a:off x="181650" y="457200"/>
            <a:ext cx="8686800" cy="6096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QUESTIONS</a:t>
            </a:r>
            <a:endParaRPr sz="4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0"/>
          <p:cNvSpPr/>
          <p:nvPr/>
        </p:nvSpPr>
        <p:spPr>
          <a:xfrm flipH="1">
            <a:off x="372425" y="1276813"/>
            <a:ext cx="556200" cy="540000"/>
          </a:xfrm>
          <a:prstGeom prst="roundRect">
            <a:avLst>
              <a:gd fmla="val 19978" name="adj"/>
            </a:avLst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2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rPr>
              <a:t>1</a:t>
            </a:r>
            <a:endParaRPr sz="2600">
              <a:solidFill>
                <a:schemeClr val="dk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471" name="Google Shape;471;p50"/>
          <p:cNvSpPr/>
          <p:nvPr/>
        </p:nvSpPr>
        <p:spPr>
          <a:xfrm flipH="1">
            <a:off x="372425" y="3674475"/>
            <a:ext cx="556200" cy="540000"/>
          </a:xfrm>
          <a:prstGeom prst="roundRect">
            <a:avLst>
              <a:gd fmla="val 19978" name="adj"/>
            </a:avLst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2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rPr>
              <a:t>3</a:t>
            </a:r>
            <a:endParaRPr sz="2600">
              <a:solidFill>
                <a:schemeClr val="dk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472" name="Google Shape;472;p50"/>
          <p:cNvSpPr txBox="1"/>
          <p:nvPr>
            <p:ph idx="3" type="body"/>
          </p:nvPr>
        </p:nvSpPr>
        <p:spPr>
          <a:xfrm>
            <a:off x="1117125" y="1276825"/>
            <a:ext cx="7871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</a:rPr>
              <a:t>MOTOCROSS TRACK -</a:t>
            </a:r>
            <a:r>
              <a:rPr lang="en" sz="1800">
                <a:solidFill>
                  <a:srgbClr val="434343"/>
                </a:solidFill>
              </a:rPr>
              <a:t>The first priority of this phase of the project is </a:t>
            </a:r>
            <a:r>
              <a:rPr lang="en" sz="1800">
                <a:solidFill>
                  <a:srgbClr val="434343"/>
                </a:solidFill>
              </a:rPr>
              <a:t>building and developing the motocross track</a:t>
            </a:r>
            <a:endParaRPr sz="1800">
              <a:solidFill>
                <a:srgbClr val="434343"/>
              </a:solidFill>
            </a:endParaRPr>
          </a:p>
        </p:txBody>
      </p:sp>
      <p:sp>
        <p:nvSpPr>
          <p:cNvPr id="473" name="Google Shape;473;p50"/>
          <p:cNvSpPr txBox="1"/>
          <p:nvPr>
            <p:ph idx="5" type="body"/>
          </p:nvPr>
        </p:nvSpPr>
        <p:spPr>
          <a:xfrm>
            <a:off x="1117125" y="2443250"/>
            <a:ext cx="7871400" cy="6048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</a:rPr>
              <a:t>TRACK PARKING - </a:t>
            </a:r>
            <a:r>
              <a:rPr lang="en" sz="1800">
                <a:solidFill>
                  <a:srgbClr val="434343"/>
                </a:solidFill>
              </a:rPr>
              <a:t>Critical development for parking in order to use the motocross track is part of the scope of this first phase.</a:t>
            </a:r>
            <a:endParaRPr sz="1800">
              <a:solidFill>
                <a:srgbClr val="434343"/>
              </a:solidFill>
            </a:endParaRPr>
          </a:p>
        </p:txBody>
      </p:sp>
      <p:sp>
        <p:nvSpPr>
          <p:cNvPr id="474" name="Google Shape;474;p50"/>
          <p:cNvSpPr txBox="1"/>
          <p:nvPr>
            <p:ph idx="7" type="body"/>
          </p:nvPr>
        </p:nvSpPr>
        <p:spPr>
          <a:xfrm>
            <a:off x="1117125" y="3674475"/>
            <a:ext cx="7498500" cy="6459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34343"/>
                </a:solidFill>
              </a:rPr>
              <a:t>EARTHWORKS - </a:t>
            </a:r>
            <a:r>
              <a:rPr lang="en" sz="1800">
                <a:solidFill>
                  <a:srgbClr val="434343"/>
                </a:solidFill>
              </a:rPr>
              <a:t>Additional grading, </a:t>
            </a:r>
            <a:r>
              <a:rPr lang="en" sz="1800">
                <a:solidFill>
                  <a:srgbClr val="434343"/>
                </a:solidFill>
              </a:rPr>
              <a:t>excavation, site cut,</a:t>
            </a:r>
            <a:r>
              <a:rPr lang="en" sz="1800">
                <a:solidFill>
                  <a:srgbClr val="434343"/>
                </a:solidFill>
              </a:rPr>
              <a:t> and surfacing for road and and parking will also be park of this phase. </a:t>
            </a:r>
            <a:endParaRPr sz="1800">
              <a:solidFill>
                <a:srgbClr val="434343"/>
              </a:solidFill>
            </a:endParaRPr>
          </a:p>
        </p:txBody>
      </p:sp>
      <p:sp>
        <p:nvSpPr>
          <p:cNvPr id="475" name="Google Shape;475;p50"/>
          <p:cNvSpPr txBox="1"/>
          <p:nvPr>
            <p:ph type="title"/>
          </p:nvPr>
        </p:nvSpPr>
        <p:spPr>
          <a:xfrm>
            <a:off x="228600" y="399325"/>
            <a:ext cx="8686800" cy="8775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60000"/>
                </a:solidFill>
              </a:rPr>
              <a:t>PROJECT SCOPE</a:t>
            </a:r>
            <a:endParaRPr sz="5000">
              <a:solidFill>
                <a:srgbClr val="66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50"/>
          <p:cNvSpPr/>
          <p:nvPr/>
        </p:nvSpPr>
        <p:spPr>
          <a:xfrm flipH="1">
            <a:off x="372425" y="2449175"/>
            <a:ext cx="556200" cy="540000"/>
          </a:xfrm>
          <a:prstGeom prst="roundRect">
            <a:avLst>
              <a:gd fmla="val 19978" name="adj"/>
            </a:avLst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2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rPr>
              <a:t>2</a:t>
            </a:r>
            <a:endParaRPr sz="2600">
              <a:solidFill>
                <a:schemeClr val="dk1"/>
              </a:solidFill>
              <a:latin typeface="Forum"/>
              <a:ea typeface="Forum"/>
              <a:cs typeface="Forum"/>
              <a:sym typeface="For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1"/>
          <p:cNvSpPr txBox="1"/>
          <p:nvPr>
            <p:ph idx="3" type="body"/>
          </p:nvPr>
        </p:nvSpPr>
        <p:spPr>
          <a:xfrm>
            <a:off x="1044000" y="1276825"/>
            <a:ext cx="70572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34343"/>
                </a:solidFill>
              </a:rPr>
              <a:t>In future phases, the overall site will include the following elements and </a:t>
            </a:r>
            <a:r>
              <a:rPr lang="en" sz="2000">
                <a:solidFill>
                  <a:srgbClr val="434343"/>
                </a:solidFill>
              </a:rPr>
              <a:t>outdoor recreation activities</a:t>
            </a:r>
            <a:r>
              <a:rPr lang="en" sz="2000">
                <a:solidFill>
                  <a:srgbClr val="434343"/>
                </a:solidFill>
              </a:rPr>
              <a:t>:</a:t>
            </a:r>
            <a:endParaRPr sz="2000">
              <a:solidFill>
                <a:srgbClr val="434343"/>
              </a:solidFill>
            </a:endParaRPr>
          </a:p>
        </p:txBody>
      </p:sp>
      <p:sp>
        <p:nvSpPr>
          <p:cNvPr id="482" name="Google Shape;482;p51"/>
          <p:cNvSpPr txBox="1"/>
          <p:nvPr>
            <p:ph type="title"/>
          </p:nvPr>
        </p:nvSpPr>
        <p:spPr>
          <a:xfrm>
            <a:off x="0" y="399325"/>
            <a:ext cx="9144000" cy="8775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60000"/>
                </a:solidFill>
              </a:rPr>
              <a:t>OVERALL SITE</a:t>
            </a:r>
            <a:endParaRPr sz="5000">
              <a:solidFill>
                <a:srgbClr val="66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1"/>
          <p:cNvSpPr txBox="1"/>
          <p:nvPr>
            <p:ph idx="3" type="body"/>
          </p:nvPr>
        </p:nvSpPr>
        <p:spPr>
          <a:xfrm>
            <a:off x="1164275" y="2074025"/>
            <a:ext cx="7057200" cy="2838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●"/>
            </a:pPr>
            <a:r>
              <a:rPr lang="en" sz="2000">
                <a:solidFill>
                  <a:srgbClr val="434343"/>
                </a:solidFill>
              </a:rPr>
              <a:t>NICA Mountain Bike Track</a:t>
            </a:r>
            <a:endParaRPr sz="2000">
              <a:solidFill>
                <a:srgbClr val="434343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●"/>
            </a:pPr>
            <a:r>
              <a:rPr lang="en" sz="2000">
                <a:solidFill>
                  <a:srgbClr val="434343"/>
                </a:solidFill>
              </a:rPr>
              <a:t>Mini Track</a:t>
            </a:r>
            <a:endParaRPr sz="2000">
              <a:solidFill>
                <a:srgbClr val="434343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●"/>
            </a:pPr>
            <a:r>
              <a:rPr lang="en" sz="2000">
                <a:solidFill>
                  <a:srgbClr val="434343"/>
                </a:solidFill>
              </a:rPr>
              <a:t>Vet Track</a:t>
            </a:r>
            <a:endParaRPr sz="2000">
              <a:solidFill>
                <a:srgbClr val="434343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Char char="●"/>
            </a:pPr>
            <a:r>
              <a:rPr lang="en" sz="2000">
                <a:solidFill>
                  <a:srgbClr val="434343"/>
                </a:solidFill>
              </a:rPr>
              <a:t>Drag Strips for Mud Racing</a:t>
            </a:r>
            <a:endParaRPr sz="2000">
              <a:solidFill>
                <a:srgbClr val="43434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34343"/>
              </a:solidFill>
            </a:endParaRPr>
          </a:p>
        </p:txBody>
      </p:sp>
      <p:pic>
        <p:nvPicPr>
          <p:cNvPr descr="Man riding mountain bike in rocky terrain (Provided by Getty Images)" id="484" name="Google Shape;48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0675" y="1895408"/>
            <a:ext cx="2349875" cy="1567342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Tire tracks and wheels in mud (Provided by Getty Images)" id="485" name="Google Shape;485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0181" y="3436050"/>
            <a:ext cx="2349875" cy="1566198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0" name="Google Shape;490;p52"/>
          <p:cNvCxnSpPr/>
          <p:nvPr/>
        </p:nvCxnSpPr>
        <p:spPr>
          <a:xfrm>
            <a:off x="227400" y="1452811"/>
            <a:ext cx="8689200" cy="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91" name="Google Shape;491;p52"/>
          <p:cNvSpPr/>
          <p:nvPr/>
        </p:nvSpPr>
        <p:spPr>
          <a:xfrm>
            <a:off x="567200" y="1715075"/>
            <a:ext cx="3644100" cy="249600"/>
          </a:xfrm>
          <a:prstGeom prst="roundRect">
            <a:avLst>
              <a:gd fmla="val 23279" name="adj"/>
            </a:avLst>
          </a:prstGeom>
          <a:solidFill>
            <a:srgbClr val="F6B26B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Motocross Track Track and Supporting </a:t>
            </a:r>
            <a:r>
              <a:rPr lang="en" sz="100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Infrastructure</a:t>
            </a:r>
            <a:endParaRPr sz="100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492" name="Google Shape;492;p52"/>
          <p:cNvSpPr txBox="1"/>
          <p:nvPr/>
        </p:nvSpPr>
        <p:spPr>
          <a:xfrm>
            <a:off x="233500" y="2043375"/>
            <a:ext cx="21294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TRACK </a:t>
            </a:r>
            <a:r>
              <a:rPr lang="en" sz="12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PRIORITIZATION</a:t>
            </a:r>
            <a:endParaRPr sz="12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493" name="Google Shape;493;p52"/>
          <p:cNvSpPr txBox="1"/>
          <p:nvPr/>
        </p:nvSpPr>
        <p:spPr>
          <a:xfrm>
            <a:off x="233500" y="2276950"/>
            <a:ext cx="2274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Salina City is prioritizing the motocross track in order to start races and build off of the use and events.</a:t>
            </a:r>
            <a:r>
              <a:rPr lang="en" sz="9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9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4" name="Google Shape;494;p52"/>
          <p:cNvSpPr/>
          <p:nvPr/>
        </p:nvSpPr>
        <p:spPr>
          <a:xfrm>
            <a:off x="280525" y="1715075"/>
            <a:ext cx="246900" cy="249600"/>
          </a:xfrm>
          <a:prstGeom prst="roundRect">
            <a:avLst>
              <a:gd fmla="val 23279" name="adj"/>
            </a:avLst>
          </a:prstGeom>
          <a:solidFill>
            <a:srgbClr val="F6B26B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495" name="Google Shape;495;p52"/>
          <p:cNvSpPr/>
          <p:nvPr/>
        </p:nvSpPr>
        <p:spPr>
          <a:xfrm>
            <a:off x="3036825" y="2195762"/>
            <a:ext cx="4134600" cy="249600"/>
          </a:xfrm>
          <a:prstGeom prst="roundRect">
            <a:avLst>
              <a:gd fmla="val 23279" name="adj"/>
            </a:avLst>
          </a:prstGeom>
          <a:solidFill>
            <a:srgbClr val="E69138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Parking and Earthwork</a:t>
            </a:r>
            <a:endParaRPr sz="100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496" name="Google Shape;496;p52"/>
          <p:cNvSpPr/>
          <p:nvPr/>
        </p:nvSpPr>
        <p:spPr>
          <a:xfrm>
            <a:off x="2745321" y="2195762"/>
            <a:ext cx="246900" cy="249600"/>
          </a:xfrm>
          <a:prstGeom prst="roundRect">
            <a:avLst>
              <a:gd fmla="val 23279" name="adj"/>
            </a:avLst>
          </a:prstGeom>
          <a:solidFill>
            <a:srgbClr val="E69138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497" name="Google Shape;497;p52"/>
          <p:cNvSpPr/>
          <p:nvPr/>
        </p:nvSpPr>
        <p:spPr>
          <a:xfrm>
            <a:off x="5610925" y="2692450"/>
            <a:ext cx="3261600" cy="249600"/>
          </a:xfrm>
          <a:prstGeom prst="roundRect">
            <a:avLst>
              <a:gd fmla="val 23279" name="adj"/>
            </a:avLst>
          </a:prstGeom>
          <a:solidFill>
            <a:srgbClr val="B45F06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Many Future Phases</a:t>
            </a:r>
            <a:endParaRPr sz="100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498" name="Google Shape;498;p52"/>
          <p:cNvSpPr txBox="1"/>
          <p:nvPr/>
        </p:nvSpPr>
        <p:spPr>
          <a:xfrm>
            <a:off x="2703125" y="2570725"/>
            <a:ext cx="26064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CRITICAL PARKING AND </a:t>
            </a:r>
            <a:r>
              <a:rPr lang="en" sz="12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AMENITIES</a:t>
            </a:r>
            <a:endParaRPr sz="12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499" name="Google Shape;499;p52"/>
          <p:cNvSpPr txBox="1"/>
          <p:nvPr/>
        </p:nvSpPr>
        <p:spPr>
          <a:xfrm>
            <a:off x="2703125" y="2804313"/>
            <a:ext cx="2413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In order to use the motocross in the near future, Salina is prioritizing needed parking and road development.</a:t>
            </a:r>
            <a:endParaRPr sz="9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00" name="Google Shape;500;p52"/>
          <p:cNvSpPr txBox="1"/>
          <p:nvPr/>
        </p:nvSpPr>
        <p:spPr>
          <a:xfrm>
            <a:off x="5309409" y="3100567"/>
            <a:ext cx="27393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MULTIPLE PHASES FOR BUILDOUT</a:t>
            </a:r>
            <a:endParaRPr sz="12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01" name="Google Shape;501;p52"/>
          <p:cNvSpPr txBox="1"/>
          <p:nvPr/>
        </p:nvSpPr>
        <p:spPr>
          <a:xfrm>
            <a:off x="5309401" y="3334149"/>
            <a:ext cx="231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Given the scope of the project and the variety of different recreational uses, . This is contingent on available funding and successful grant applications. </a:t>
            </a:r>
            <a:endParaRPr sz="9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02" name="Google Shape;502;p52"/>
          <p:cNvSpPr txBox="1"/>
          <p:nvPr>
            <p:ph type="title"/>
          </p:nvPr>
        </p:nvSpPr>
        <p:spPr>
          <a:xfrm>
            <a:off x="181650" y="357200"/>
            <a:ext cx="8686800" cy="11268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0000"/>
                </a:solidFill>
              </a:rPr>
              <a:t>PROJECT PRIORITIZATION AND TIMELINE</a:t>
            </a:r>
            <a:endParaRPr>
              <a:solidFill>
                <a:srgbClr val="660000"/>
              </a:solidFill>
            </a:endParaRPr>
          </a:p>
        </p:txBody>
      </p:sp>
      <p:sp>
        <p:nvSpPr>
          <p:cNvPr id="503" name="Google Shape;503;p52"/>
          <p:cNvSpPr/>
          <p:nvPr/>
        </p:nvSpPr>
        <p:spPr>
          <a:xfrm>
            <a:off x="5309398" y="2692450"/>
            <a:ext cx="246900" cy="249600"/>
          </a:xfrm>
          <a:prstGeom prst="roundRect">
            <a:avLst>
              <a:gd fmla="val 23279" name="adj"/>
            </a:avLst>
          </a:prstGeom>
          <a:solidFill>
            <a:srgbClr val="B45F06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504" name="Google Shape;504;p52" title="IMG_20260325_134523.jpg"/>
          <p:cNvPicPr preferRelativeResize="0"/>
          <p:nvPr/>
        </p:nvPicPr>
        <p:blipFill rotWithShape="1">
          <a:blip r:embed="rId3">
            <a:alphaModFix/>
          </a:blip>
          <a:srcRect b="23676" l="0" r="0" t="4381"/>
          <a:stretch/>
        </p:blipFill>
        <p:spPr>
          <a:xfrm>
            <a:off x="352875" y="2804325"/>
            <a:ext cx="2350350" cy="2481324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53"/>
          <p:cNvSpPr txBox="1"/>
          <p:nvPr>
            <p:ph type="title"/>
          </p:nvPr>
        </p:nvSpPr>
        <p:spPr>
          <a:xfrm>
            <a:off x="228600" y="399325"/>
            <a:ext cx="8686800" cy="6855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300">
                <a:solidFill>
                  <a:srgbClr val="660000"/>
                </a:solidFill>
              </a:rPr>
              <a:t>TRACK DESIGN AND INFRASTRUCTURE</a:t>
            </a:r>
            <a:endParaRPr sz="4300">
              <a:solidFill>
                <a:srgbClr val="66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10" name="Google Shape;510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2275" y="1172925"/>
            <a:ext cx="4788325" cy="3424075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11" name="Google Shape;51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083" y="1172925"/>
            <a:ext cx="4004991" cy="3424074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54"/>
          <p:cNvSpPr txBox="1"/>
          <p:nvPr>
            <p:ph type="title"/>
          </p:nvPr>
        </p:nvSpPr>
        <p:spPr>
          <a:xfrm>
            <a:off x="228600" y="399325"/>
            <a:ext cx="8686800" cy="8775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60000"/>
                </a:solidFill>
              </a:rPr>
              <a:t>PROJECT PHOTOS</a:t>
            </a:r>
            <a:endParaRPr sz="5000">
              <a:solidFill>
                <a:srgbClr val="66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17" name="Google Shape;51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325" y="1115775"/>
            <a:ext cx="4026524" cy="2934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123863"/>
            <a:ext cx="4387775" cy="289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55"/>
          <p:cNvSpPr txBox="1"/>
          <p:nvPr>
            <p:ph type="title"/>
          </p:nvPr>
        </p:nvSpPr>
        <p:spPr>
          <a:xfrm>
            <a:off x="228600" y="399325"/>
            <a:ext cx="43905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solidFill>
                  <a:srgbClr val="660000"/>
                </a:solidFill>
              </a:rPr>
              <a:t>PROJECT LOCATION</a:t>
            </a:r>
            <a:r>
              <a:rPr lang="en">
                <a:solidFill>
                  <a:schemeClr val="accent1"/>
                </a:solidFill>
              </a:rPr>
              <a:t> </a:t>
            </a:r>
            <a:endParaRPr/>
          </a:p>
        </p:txBody>
      </p:sp>
      <p:sp>
        <p:nvSpPr>
          <p:cNvPr id="524" name="Google Shape;524;p55"/>
          <p:cNvSpPr txBox="1"/>
          <p:nvPr/>
        </p:nvSpPr>
        <p:spPr>
          <a:xfrm>
            <a:off x="353625" y="1197475"/>
            <a:ext cx="32067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Salina's strategic location, at the intersection of major transportation corridors, makes it ideal for regional recreation facilities. 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These corridors include: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M Sans Medium"/>
              <a:buChar char="●"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Interstate 70 (east-west connectivity)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M Sans Medium"/>
              <a:buChar char="●"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U.S. Highway 89 (north-south Utah connection)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M Sans Medium"/>
              <a:buChar char="●"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State Route 24 (linking to eastern Utah and I-70), 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M Sans Medium"/>
              <a:buChar char="●"/>
            </a:pPr>
            <a:r>
              <a:rPr lang="en">
                <a:solidFill>
                  <a:srgbClr val="434343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and U.S. Highway 50 (additional regional access).</a:t>
            </a:r>
            <a:endParaRPr>
              <a:solidFill>
                <a:srgbClr val="434343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pic>
        <p:nvPicPr>
          <p:cNvPr id="525" name="Google Shape;52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3975" y="710850"/>
            <a:ext cx="4220100" cy="4201482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6"/>
          <p:cNvSpPr txBox="1"/>
          <p:nvPr>
            <p:ph type="title"/>
          </p:nvPr>
        </p:nvSpPr>
        <p:spPr>
          <a:xfrm>
            <a:off x="228600" y="460100"/>
            <a:ext cx="8686800" cy="11268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0000"/>
                </a:solidFill>
              </a:rPr>
              <a:t>PROJECT OPERATIONS AND MAINTENANCE</a:t>
            </a:r>
            <a:endParaRPr>
              <a:solidFill>
                <a:srgbClr val="990000"/>
              </a:solidFill>
            </a:endParaRPr>
          </a:p>
        </p:txBody>
      </p:sp>
      <p:sp>
        <p:nvSpPr>
          <p:cNvPr id="531" name="Google Shape;531;p56"/>
          <p:cNvSpPr/>
          <p:nvPr/>
        </p:nvSpPr>
        <p:spPr>
          <a:xfrm>
            <a:off x="0" y="1639500"/>
            <a:ext cx="9144000" cy="11733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532" name="Google Shape;532;p56"/>
          <p:cNvSpPr txBox="1"/>
          <p:nvPr/>
        </p:nvSpPr>
        <p:spPr>
          <a:xfrm>
            <a:off x="293700" y="1668150"/>
            <a:ext cx="846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</a:rPr>
              <a:t>Based on the comparables like Buckskin Hills (Vernal), Jordan River OHV Park, and the Carbon County Motocross Track in Price, total annual operating costs are estimated to range between $50,000 and $100,000, depending on event volume and level of service. 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Salina City has dedicated resources to ensure the financial viability of this project now, and in the future.</a:t>
            </a:r>
            <a:endParaRPr b="1" sz="1300">
              <a:solidFill>
                <a:schemeClr val="dk1"/>
              </a:solidFill>
            </a:endParaRPr>
          </a:p>
        </p:txBody>
      </p:sp>
      <p:pic>
        <p:nvPicPr>
          <p:cNvPr id="533" name="Google Shape;533;p56" title="IMG_20260325_134525.jpg"/>
          <p:cNvPicPr preferRelativeResize="0"/>
          <p:nvPr/>
        </p:nvPicPr>
        <p:blipFill rotWithShape="1">
          <a:blip r:embed="rId3">
            <a:alphaModFix/>
          </a:blip>
          <a:srcRect b="27732" l="0" r="0" t="27732"/>
          <a:stretch/>
        </p:blipFill>
        <p:spPr>
          <a:xfrm>
            <a:off x="2953650" y="2934700"/>
            <a:ext cx="3142806" cy="2096346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57"/>
          <p:cNvSpPr/>
          <p:nvPr/>
        </p:nvSpPr>
        <p:spPr>
          <a:xfrm>
            <a:off x="883863" y="2377364"/>
            <a:ext cx="172200" cy="172200"/>
          </a:xfrm>
          <a:prstGeom prst="ellipse">
            <a:avLst/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39" name="Google Shape;539;p57"/>
          <p:cNvSpPr/>
          <p:nvPr/>
        </p:nvSpPr>
        <p:spPr>
          <a:xfrm>
            <a:off x="883863" y="3397050"/>
            <a:ext cx="172200" cy="172200"/>
          </a:xfrm>
          <a:prstGeom prst="ellipse">
            <a:avLst/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40" name="Google Shape;540;p57"/>
          <p:cNvSpPr/>
          <p:nvPr/>
        </p:nvSpPr>
        <p:spPr>
          <a:xfrm>
            <a:off x="883863" y="1357701"/>
            <a:ext cx="172200" cy="172200"/>
          </a:xfrm>
          <a:prstGeom prst="ellipse">
            <a:avLst/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41" name="Google Shape;541;p57"/>
          <p:cNvSpPr txBox="1"/>
          <p:nvPr>
            <p:ph idx="2" type="subTitle"/>
          </p:nvPr>
        </p:nvSpPr>
        <p:spPr>
          <a:xfrm>
            <a:off x="325863" y="18818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542" name="Google Shape;542;p57"/>
          <p:cNvSpPr txBox="1"/>
          <p:nvPr>
            <p:ph idx="3" type="subTitle"/>
          </p:nvPr>
        </p:nvSpPr>
        <p:spPr>
          <a:xfrm>
            <a:off x="325863" y="2901545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543" name="Google Shape;543;p57"/>
          <p:cNvSpPr txBox="1"/>
          <p:nvPr>
            <p:ph idx="4" type="subTitle"/>
          </p:nvPr>
        </p:nvSpPr>
        <p:spPr>
          <a:xfrm>
            <a:off x="325863" y="3922407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544" name="Google Shape;544;p57"/>
          <p:cNvSpPr txBox="1"/>
          <p:nvPr>
            <p:ph type="title"/>
          </p:nvPr>
        </p:nvSpPr>
        <p:spPr>
          <a:xfrm>
            <a:off x="228600" y="460100"/>
            <a:ext cx="8686800" cy="6312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60000"/>
                </a:solidFill>
              </a:rPr>
              <a:t>PROJECT </a:t>
            </a:r>
            <a:r>
              <a:rPr lang="en" sz="5000">
                <a:solidFill>
                  <a:srgbClr val="660000"/>
                </a:solidFill>
              </a:rPr>
              <a:t>ACCESS</a:t>
            </a:r>
            <a:endParaRPr sz="5000">
              <a:solidFill>
                <a:srgbClr val="660000"/>
              </a:solidFill>
            </a:endParaRPr>
          </a:p>
        </p:txBody>
      </p:sp>
      <p:sp>
        <p:nvSpPr>
          <p:cNvPr id="545" name="Google Shape;545;p57"/>
          <p:cNvSpPr txBox="1"/>
          <p:nvPr>
            <p:ph idx="6" type="subTitle"/>
          </p:nvPr>
        </p:nvSpPr>
        <p:spPr>
          <a:xfrm>
            <a:off x="1491225" y="1442700"/>
            <a:ext cx="40620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434343"/>
                </a:solidFill>
              </a:rPr>
              <a:t>Salina City is committed to providing a fully accessible public facility where enthusiasts of all skill levels, from weekend warriors to curious first-timers, are welcome to ride.</a:t>
            </a:r>
            <a:endParaRPr sz="1200">
              <a:solidFill>
                <a:srgbClr val="434343"/>
              </a:solidFill>
            </a:endParaRPr>
          </a:p>
        </p:txBody>
      </p:sp>
      <p:sp>
        <p:nvSpPr>
          <p:cNvPr id="546" name="Google Shape;546;p57"/>
          <p:cNvSpPr txBox="1"/>
          <p:nvPr>
            <p:ph idx="7" type="subTitle"/>
          </p:nvPr>
        </p:nvSpPr>
        <p:spPr>
          <a:xfrm>
            <a:off x="1491225" y="2483725"/>
            <a:ext cx="40620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The motocross track is designed in a way in a way where it will have features for advanced riders but the main track will be accessible and appropriate for all skill levels.</a:t>
            </a:r>
            <a:endParaRPr sz="1300"/>
          </a:p>
        </p:txBody>
      </p:sp>
      <p:sp>
        <p:nvSpPr>
          <p:cNvPr id="547" name="Google Shape;547;p57"/>
          <p:cNvSpPr txBox="1"/>
          <p:nvPr>
            <p:ph idx="8" type="subTitle"/>
          </p:nvPr>
        </p:nvSpPr>
        <p:spPr>
          <a:xfrm>
            <a:off x="1491225" y="3484400"/>
            <a:ext cx="40419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Salina City is committed to a fixed weekly schedule which will allow for routine and needed maintenance, while also allowing the public and visitors to utilize the track. </a:t>
            </a:r>
            <a:endParaRPr sz="1300"/>
          </a:p>
        </p:txBody>
      </p:sp>
      <p:pic>
        <p:nvPicPr>
          <p:cNvPr descr="People riding off-road motorbikes (Provided by Getty Images)" id="548" name="Google Shape;54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901" y="1338637"/>
            <a:ext cx="2089225" cy="3134623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keting Plan Presentation [Style 2]">
  <a:themeElements>
    <a:clrScheme name="Simple Light">
      <a:dk1>
        <a:srgbClr val="F9F9F9"/>
      </a:dk1>
      <a:lt1>
        <a:srgbClr val="101010"/>
      </a:lt1>
      <a:dk2>
        <a:srgbClr val="E6E8FF"/>
      </a:dk2>
      <a:lt2>
        <a:srgbClr val="C6B9F1"/>
      </a:lt2>
      <a:accent1>
        <a:srgbClr val="E11444"/>
      </a:accent1>
      <a:accent2>
        <a:srgbClr val="FCE82E"/>
      </a:accent2>
      <a:accent3>
        <a:srgbClr val="FFE6D4"/>
      </a:accent3>
      <a:accent4>
        <a:srgbClr val="4E4E4E"/>
      </a:accent4>
      <a:accent5>
        <a:srgbClr val="93A2A2"/>
      </a:accent5>
      <a:accent6>
        <a:srgbClr val="B7B7B7"/>
      </a:accent6>
      <a:hlink>
        <a:srgbClr val="F96E0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